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Lst>
  <p:sldSz cx="18288000" cy="10287000"/>
  <p:notesSz cx="6858000" cy="9144000"/>
  <p:embeddedFontLst>
    <p:embeddedFont>
      <p:font typeface="Computer Says No" charset="1" panose="00000400000000000000"/>
      <p:regular r:id="rId17"/>
    </p:embeddedFont>
    <p:embeddedFont>
      <p:font typeface="Poppins Light" charset="1" panose="00000400000000000000"/>
      <p:regular r:id="rId18"/>
    </p:embeddedFont>
    <p:embeddedFont>
      <p:font typeface="Poppins" charset="1" panose="00000500000000000000"/>
      <p:regular r:id="rId19"/>
    </p:embeddedFont>
    <p:embeddedFont>
      <p:font typeface="Poppins Medium" charset="1" panose="0000060000000000000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jpeg>
</file>

<file path=ppt/media/image2.png>
</file>

<file path=ppt/media/image3.png>
</file>

<file path=ppt/media/image4.png>
</file>

<file path=ppt/media/image5.png>
</file>

<file path=ppt/media/image6.svg>
</file>

<file path=ppt/media/image7.png>
</file>

<file path=ppt/media/image8.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8.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4.pn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5.png" Type="http://schemas.openxmlformats.org/officeDocument/2006/relationships/image"/><Relationship Id="rId4" Target="../media/image6.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 Id="rId4" Target="../media/image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7.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Freeform 3" id="3"/>
          <p:cNvSpPr/>
          <p:nvPr/>
        </p:nvSpPr>
        <p:spPr>
          <a:xfrm flipH="false" flipV="false" rot="0">
            <a:off x="10162420" y="4603203"/>
            <a:ext cx="10930103" cy="10930103"/>
          </a:xfrm>
          <a:custGeom>
            <a:avLst/>
            <a:gdLst/>
            <a:ahLst/>
            <a:cxnLst/>
            <a:rect r="r" b="b" t="t" l="l"/>
            <a:pathLst>
              <a:path h="10930103" w="10930103">
                <a:moveTo>
                  <a:pt x="0" y="0"/>
                </a:moveTo>
                <a:lnTo>
                  <a:pt x="10930103" y="0"/>
                </a:lnTo>
                <a:lnTo>
                  <a:pt x="10930103" y="10930103"/>
                </a:lnTo>
                <a:lnTo>
                  <a:pt x="0" y="10930103"/>
                </a:lnTo>
                <a:lnTo>
                  <a:pt x="0" y="0"/>
                </a:lnTo>
                <a:close/>
              </a:path>
            </a:pathLst>
          </a:custGeom>
          <a:blipFill>
            <a:blip r:embed="rId3"/>
            <a:stretch>
              <a:fillRect l="0" t="0" r="0" b="0"/>
            </a:stretch>
          </a:blipFill>
        </p:spPr>
      </p:sp>
      <p:sp>
        <p:nvSpPr>
          <p:cNvPr name="Freeform 4" id="4"/>
          <p:cNvSpPr/>
          <p:nvPr/>
        </p:nvSpPr>
        <p:spPr>
          <a:xfrm flipH="false" flipV="false" rot="0">
            <a:off x="12453359" y="2462941"/>
            <a:ext cx="5202999" cy="7824059"/>
          </a:xfrm>
          <a:custGeom>
            <a:avLst/>
            <a:gdLst/>
            <a:ahLst/>
            <a:cxnLst/>
            <a:rect r="r" b="b" t="t" l="l"/>
            <a:pathLst>
              <a:path h="7824059" w="5202999">
                <a:moveTo>
                  <a:pt x="0" y="0"/>
                </a:moveTo>
                <a:lnTo>
                  <a:pt x="5202999" y="0"/>
                </a:lnTo>
                <a:lnTo>
                  <a:pt x="5202999" y="7824059"/>
                </a:lnTo>
                <a:lnTo>
                  <a:pt x="0" y="7824059"/>
                </a:lnTo>
                <a:lnTo>
                  <a:pt x="0" y="0"/>
                </a:lnTo>
                <a:close/>
              </a:path>
            </a:pathLst>
          </a:custGeom>
          <a:blipFill>
            <a:blip r:embed="rId4"/>
            <a:stretch>
              <a:fillRect l="0" t="0" r="0" b="0"/>
            </a:stretch>
          </a:blipFill>
        </p:spPr>
      </p:sp>
      <p:sp>
        <p:nvSpPr>
          <p:cNvPr name="TextBox 5" id="5"/>
          <p:cNvSpPr txBox="true"/>
          <p:nvPr/>
        </p:nvSpPr>
        <p:spPr>
          <a:xfrm rot="0">
            <a:off x="1572609" y="4825687"/>
            <a:ext cx="10056295" cy="3129017"/>
          </a:xfrm>
          <a:prstGeom prst="rect">
            <a:avLst/>
          </a:prstGeom>
        </p:spPr>
        <p:txBody>
          <a:bodyPr anchor="t" rtlCol="false" tIns="0" lIns="0" bIns="0" rIns="0">
            <a:spAutoFit/>
          </a:bodyPr>
          <a:lstStyle/>
          <a:p>
            <a:pPr algn="l">
              <a:lnSpc>
                <a:spcPts val="21094"/>
              </a:lnSpc>
            </a:pPr>
            <a:r>
              <a:rPr lang="en-US" sz="29297">
                <a:solidFill>
                  <a:srgbClr val="0FFFFA"/>
                </a:solidFill>
                <a:latin typeface="Computer Says No"/>
                <a:ea typeface="Computer Says No"/>
                <a:cs typeface="Computer Says No"/>
                <a:sym typeface="Computer Says No"/>
              </a:rPr>
              <a:t>PROJECT</a:t>
            </a:r>
          </a:p>
        </p:txBody>
      </p:sp>
      <p:sp>
        <p:nvSpPr>
          <p:cNvPr name="TextBox 6" id="6"/>
          <p:cNvSpPr txBox="true"/>
          <p:nvPr/>
        </p:nvSpPr>
        <p:spPr>
          <a:xfrm rot="0">
            <a:off x="1572609" y="3485586"/>
            <a:ext cx="8790032" cy="939281"/>
          </a:xfrm>
          <a:prstGeom prst="rect">
            <a:avLst/>
          </a:prstGeom>
        </p:spPr>
        <p:txBody>
          <a:bodyPr anchor="t" rtlCol="false" tIns="0" lIns="0" bIns="0" rIns="0">
            <a:spAutoFit/>
          </a:bodyPr>
          <a:lstStyle/>
          <a:p>
            <a:pPr algn="l">
              <a:lnSpc>
                <a:spcPts val="6368"/>
              </a:lnSpc>
            </a:pPr>
            <a:r>
              <a:rPr lang="en-US" sz="8845">
                <a:solidFill>
                  <a:srgbClr val="0FFFFA"/>
                </a:solidFill>
                <a:latin typeface="Computer Says No"/>
                <a:ea typeface="Computer Says No"/>
                <a:cs typeface="Computer Says No"/>
                <a:sym typeface="Computer Says No"/>
              </a:rPr>
              <a:t>ARTIFICIAL INTELLIGENCE</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0F0F20"/>
        </a:solidFill>
      </p:bgPr>
    </p:bg>
    <p:spTree>
      <p:nvGrpSpPr>
        <p:cNvPr id="1" name=""/>
        <p:cNvGrpSpPr/>
        <p:nvPr/>
      </p:nvGrpSpPr>
      <p:grpSpPr>
        <a:xfrm>
          <a:off x="0" y="0"/>
          <a:ext cx="0" cy="0"/>
          <a:chOff x="0" y="0"/>
          <a:chExt cx="0" cy="0"/>
        </a:xfrm>
      </p:grpSpPr>
      <p:sp>
        <p:nvSpPr>
          <p:cNvPr name="TextBox 2" id="2"/>
          <p:cNvSpPr txBox="true"/>
          <p:nvPr/>
        </p:nvSpPr>
        <p:spPr>
          <a:xfrm rot="0">
            <a:off x="4807006" y="4258876"/>
            <a:ext cx="8854596" cy="1788621"/>
          </a:xfrm>
          <a:prstGeom prst="rect">
            <a:avLst/>
          </a:prstGeom>
        </p:spPr>
        <p:txBody>
          <a:bodyPr anchor="t" rtlCol="false" tIns="0" lIns="0" bIns="0" rIns="0">
            <a:spAutoFit/>
          </a:bodyPr>
          <a:lstStyle/>
          <a:p>
            <a:pPr algn="l">
              <a:lnSpc>
                <a:spcPts val="3534"/>
              </a:lnSpc>
            </a:pPr>
            <a:r>
              <a:rPr lang="en-US" sz="2181">
                <a:solidFill>
                  <a:srgbClr val="FFFFFF"/>
                </a:solidFill>
                <a:latin typeface="Poppins Light"/>
                <a:ea typeface="Poppins Light"/>
                <a:cs typeface="Poppins Light"/>
                <a:sym typeface="Poppins Light"/>
              </a:rPr>
              <a:t>Lorem ipsum dolor sit amet, consectetur adipiscing elit. Proin varius, eros nec efficitur euismod, lectus turpis sollicitudin augue, non ultricies enim nunc sit amet augue. Quisque ante magna, varius et vehicula congue, viverra eu nulla.</a:t>
            </a:r>
          </a:p>
        </p:txBody>
      </p:sp>
      <p:sp>
        <p:nvSpPr>
          <p:cNvPr name="TextBox 3" id="3"/>
          <p:cNvSpPr txBox="true"/>
          <p:nvPr/>
        </p:nvSpPr>
        <p:spPr>
          <a:xfrm rot="0">
            <a:off x="4807006" y="6667746"/>
            <a:ext cx="8854596" cy="1788621"/>
          </a:xfrm>
          <a:prstGeom prst="rect">
            <a:avLst/>
          </a:prstGeom>
        </p:spPr>
        <p:txBody>
          <a:bodyPr anchor="t" rtlCol="false" tIns="0" lIns="0" bIns="0" rIns="0">
            <a:spAutoFit/>
          </a:bodyPr>
          <a:lstStyle/>
          <a:p>
            <a:pPr algn="l">
              <a:lnSpc>
                <a:spcPts val="3534"/>
              </a:lnSpc>
            </a:pPr>
            <a:r>
              <a:rPr lang="en-US" sz="2181">
                <a:solidFill>
                  <a:srgbClr val="FFFFFF"/>
                </a:solidFill>
                <a:latin typeface="Poppins Light"/>
                <a:ea typeface="Poppins Light"/>
                <a:cs typeface="Poppins Light"/>
                <a:sym typeface="Poppins Light"/>
              </a:rPr>
              <a:t>Lorem ipsum dolor sit amet, consectetur adipiscing elit. Proin varius, eros nec efficitur euismod, lectus turpis sollicitudin augue, non ultricies enim nunc sit amet augue. Quisque ante magna, varius et vehicula congue, viverra eu nulla.</a:t>
            </a:r>
          </a:p>
        </p:txBody>
      </p:sp>
      <p:sp>
        <p:nvSpPr>
          <p:cNvPr name="TextBox 4" id="4"/>
          <p:cNvSpPr txBox="true"/>
          <p:nvPr/>
        </p:nvSpPr>
        <p:spPr>
          <a:xfrm rot="0">
            <a:off x="2623312" y="4405809"/>
            <a:ext cx="1420551"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01E9F8"/>
                </a:solidFill>
                <a:latin typeface="Computer Says No"/>
                <a:ea typeface="Computer Says No"/>
                <a:cs typeface="Computer Says No"/>
                <a:sym typeface="Computer Says No"/>
              </a:rPr>
              <a:t>01</a:t>
            </a:r>
          </a:p>
        </p:txBody>
      </p:sp>
      <p:sp>
        <p:nvSpPr>
          <p:cNvPr name="TextBox 5" id="5"/>
          <p:cNvSpPr txBox="true"/>
          <p:nvPr/>
        </p:nvSpPr>
        <p:spPr>
          <a:xfrm rot="0">
            <a:off x="2529017" y="7305921"/>
            <a:ext cx="1420551" cy="1260582"/>
          </a:xfrm>
          <a:prstGeom prst="rect">
            <a:avLst/>
          </a:prstGeom>
        </p:spPr>
        <p:txBody>
          <a:bodyPr anchor="t" rtlCol="false" tIns="0" lIns="0" bIns="0" rIns="0">
            <a:spAutoFit/>
          </a:bodyPr>
          <a:lstStyle/>
          <a:p>
            <a:pPr algn="ctr" marL="0" indent="0" lvl="0">
              <a:lnSpc>
                <a:spcPts val="8435"/>
              </a:lnSpc>
              <a:spcBef>
                <a:spcPct val="0"/>
              </a:spcBef>
            </a:pPr>
            <a:r>
              <a:rPr lang="en-US" sz="11715">
                <a:solidFill>
                  <a:srgbClr val="01E9F8"/>
                </a:solidFill>
                <a:latin typeface="Computer Says No"/>
                <a:ea typeface="Computer Says No"/>
                <a:cs typeface="Computer Says No"/>
                <a:sym typeface="Computer Says No"/>
              </a:rPr>
              <a:t>02</a:t>
            </a:r>
          </a:p>
        </p:txBody>
      </p:sp>
      <p:sp>
        <p:nvSpPr>
          <p:cNvPr name="Freeform 6" id="6"/>
          <p:cNvSpPr/>
          <p:nvPr/>
        </p:nvSpPr>
        <p:spPr>
          <a:xfrm flipH="false" flipV="false" rot="0">
            <a:off x="1811575" y="3526888"/>
            <a:ext cx="2855435" cy="2855435"/>
          </a:xfrm>
          <a:custGeom>
            <a:avLst/>
            <a:gdLst/>
            <a:ahLst/>
            <a:cxnLst/>
            <a:rect r="r" b="b" t="t" l="l"/>
            <a:pathLst>
              <a:path h="2855435" w="2855435">
                <a:moveTo>
                  <a:pt x="0" y="0"/>
                </a:moveTo>
                <a:lnTo>
                  <a:pt x="2855434" y="0"/>
                </a:lnTo>
                <a:lnTo>
                  <a:pt x="2855434" y="2855435"/>
                </a:lnTo>
                <a:lnTo>
                  <a:pt x="0" y="2855435"/>
                </a:lnTo>
                <a:lnTo>
                  <a:pt x="0" y="0"/>
                </a:lnTo>
                <a:close/>
              </a:path>
            </a:pathLst>
          </a:custGeom>
          <a:blipFill>
            <a:blip r:embed="rId2"/>
            <a:stretch>
              <a:fillRect l="0" t="0" r="0" b="0"/>
            </a:stretch>
          </a:blipFill>
        </p:spPr>
      </p:sp>
      <p:sp>
        <p:nvSpPr>
          <p:cNvPr name="Freeform 7" id="7"/>
          <p:cNvSpPr/>
          <p:nvPr/>
        </p:nvSpPr>
        <p:spPr>
          <a:xfrm flipH="false" flipV="false" rot="0">
            <a:off x="1811575" y="6246558"/>
            <a:ext cx="2855435" cy="2855435"/>
          </a:xfrm>
          <a:custGeom>
            <a:avLst/>
            <a:gdLst/>
            <a:ahLst/>
            <a:cxnLst/>
            <a:rect r="r" b="b" t="t" l="l"/>
            <a:pathLst>
              <a:path h="2855435" w="2855435">
                <a:moveTo>
                  <a:pt x="0" y="0"/>
                </a:moveTo>
                <a:lnTo>
                  <a:pt x="2855434" y="0"/>
                </a:lnTo>
                <a:lnTo>
                  <a:pt x="2855434" y="2855434"/>
                </a:lnTo>
                <a:lnTo>
                  <a:pt x="0" y="2855434"/>
                </a:lnTo>
                <a:lnTo>
                  <a:pt x="0" y="0"/>
                </a:lnTo>
                <a:close/>
              </a:path>
            </a:pathLst>
          </a:custGeom>
          <a:blipFill>
            <a:blip r:embed="rId2"/>
            <a:stretch>
              <a:fillRect l="0" t="0" r="0" b="0"/>
            </a:stretch>
          </a:blipFill>
        </p:spPr>
      </p:sp>
      <p:sp>
        <p:nvSpPr>
          <p:cNvPr name="Freeform 8" id="8"/>
          <p:cNvSpPr/>
          <p:nvPr/>
        </p:nvSpPr>
        <p:spPr>
          <a:xfrm flipH="false" flipV="false" rot="-515342">
            <a:off x="8893054" y="742300"/>
            <a:ext cx="10464191" cy="6971767"/>
          </a:xfrm>
          <a:custGeom>
            <a:avLst/>
            <a:gdLst/>
            <a:ahLst/>
            <a:cxnLst/>
            <a:rect r="r" b="b" t="t" l="l"/>
            <a:pathLst>
              <a:path h="6971767" w="10464191">
                <a:moveTo>
                  <a:pt x="0" y="0"/>
                </a:moveTo>
                <a:lnTo>
                  <a:pt x="10464191" y="0"/>
                </a:lnTo>
                <a:lnTo>
                  <a:pt x="10464191" y="6971767"/>
                </a:lnTo>
                <a:lnTo>
                  <a:pt x="0" y="6971767"/>
                </a:lnTo>
                <a:lnTo>
                  <a:pt x="0" y="0"/>
                </a:lnTo>
                <a:close/>
              </a:path>
            </a:pathLst>
          </a:custGeom>
          <a:blipFill>
            <a:blip r:embed="rId3"/>
            <a:stretch>
              <a:fillRect l="0" t="0" r="0" b="0"/>
            </a:stretch>
          </a:blipFill>
        </p:spPr>
      </p:sp>
      <p:sp>
        <p:nvSpPr>
          <p:cNvPr name="TextBox 9" id="9"/>
          <p:cNvSpPr txBox="true"/>
          <p:nvPr/>
        </p:nvSpPr>
        <p:spPr>
          <a:xfrm rot="0">
            <a:off x="1811575" y="2197914"/>
            <a:ext cx="11613435" cy="1283970"/>
          </a:xfrm>
          <a:prstGeom prst="rect">
            <a:avLst/>
          </a:prstGeom>
        </p:spPr>
        <p:txBody>
          <a:bodyPr anchor="t" rtlCol="false" tIns="0" lIns="0" bIns="0" rIns="0">
            <a:spAutoFit/>
          </a:bodyPr>
          <a:lstStyle/>
          <a:p>
            <a:pPr algn="l" marL="0" indent="0" lvl="0">
              <a:lnSpc>
                <a:spcPts val="8640"/>
              </a:lnSpc>
              <a:spcBef>
                <a:spcPct val="0"/>
              </a:spcBef>
            </a:pPr>
            <a:r>
              <a:rPr lang="en-US" sz="12000">
                <a:solidFill>
                  <a:srgbClr val="01E9F8"/>
                </a:solidFill>
                <a:latin typeface="Computer Says No"/>
                <a:ea typeface="Computer Says No"/>
                <a:cs typeface="Computer Says No"/>
                <a:sym typeface="Computer Says No"/>
              </a:rPr>
              <a:t>RESULTS AND ACHIEVEMENTS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0F0F20"/>
        </a:solidFill>
      </p:bgPr>
    </p:bg>
    <p:spTree>
      <p:nvGrpSpPr>
        <p:cNvPr id="1" name=""/>
        <p:cNvGrpSpPr/>
        <p:nvPr/>
      </p:nvGrpSpPr>
      <p:grpSpPr>
        <a:xfrm>
          <a:off x="0" y="0"/>
          <a:ext cx="0" cy="0"/>
          <a:chOff x="0" y="0"/>
          <a:chExt cx="0" cy="0"/>
        </a:xfrm>
      </p:grpSpPr>
      <p:sp>
        <p:nvSpPr>
          <p:cNvPr name="Freeform 2" id="2"/>
          <p:cNvSpPr/>
          <p:nvPr/>
        </p:nvSpPr>
        <p:spPr>
          <a:xfrm flipH="false" flipV="false" rot="0">
            <a:off x="11380302" y="5040694"/>
            <a:ext cx="10492611" cy="10492611"/>
          </a:xfrm>
          <a:custGeom>
            <a:avLst/>
            <a:gdLst/>
            <a:ahLst/>
            <a:cxnLst/>
            <a:rect r="r" b="b" t="t" l="l"/>
            <a:pathLst>
              <a:path h="10492611" w="10492611">
                <a:moveTo>
                  <a:pt x="0" y="0"/>
                </a:moveTo>
                <a:lnTo>
                  <a:pt x="10492611" y="0"/>
                </a:lnTo>
                <a:lnTo>
                  <a:pt x="10492611" y="10492612"/>
                </a:lnTo>
                <a:lnTo>
                  <a:pt x="0" y="10492612"/>
                </a:lnTo>
                <a:lnTo>
                  <a:pt x="0" y="0"/>
                </a:lnTo>
                <a:close/>
              </a:path>
            </a:pathLst>
          </a:custGeom>
          <a:blipFill>
            <a:blip r:embed="rId2"/>
            <a:stretch>
              <a:fillRect l="0" t="0" r="0" b="0"/>
            </a:stretch>
          </a:blipFill>
        </p:spPr>
      </p:sp>
      <p:sp>
        <p:nvSpPr>
          <p:cNvPr name="Freeform 3" id="3"/>
          <p:cNvSpPr/>
          <p:nvPr/>
        </p:nvSpPr>
        <p:spPr>
          <a:xfrm flipH="false" flipV="false" rot="0">
            <a:off x="-2643079" y="5143500"/>
            <a:ext cx="10492611" cy="10492611"/>
          </a:xfrm>
          <a:custGeom>
            <a:avLst/>
            <a:gdLst/>
            <a:ahLst/>
            <a:cxnLst/>
            <a:rect r="r" b="b" t="t" l="l"/>
            <a:pathLst>
              <a:path h="10492611" w="10492611">
                <a:moveTo>
                  <a:pt x="0" y="0"/>
                </a:moveTo>
                <a:lnTo>
                  <a:pt x="10492612" y="0"/>
                </a:lnTo>
                <a:lnTo>
                  <a:pt x="10492612" y="10492611"/>
                </a:lnTo>
                <a:lnTo>
                  <a:pt x="0" y="10492611"/>
                </a:lnTo>
                <a:lnTo>
                  <a:pt x="0" y="0"/>
                </a:lnTo>
                <a:close/>
              </a:path>
            </a:pathLst>
          </a:custGeom>
          <a:blipFill>
            <a:blip r:embed="rId2"/>
            <a:stretch>
              <a:fillRect l="0" t="0" r="0" b="0"/>
            </a:stretch>
          </a:blipFill>
        </p:spPr>
      </p:sp>
      <p:sp>
        <p:nvSpPr>
          <p:cNvPr name="TextBox 4" id="4"/>
          <p:cNvSpPr txBox="true"/>
          <p:nvPr/>
        </p:nvSpPr>
        <p:spPr>
          <a:xfrm rot="0">
            <a:off x="4236335" y="2993444"/>
            <a:ext cx="9815331" cy="4832363"/>
          </a:xfrm>
          <a:prstGeom prst="rect">
            <a:avLst/>
          </a:prstGeom>
        </p:spPr>
        <p:txBody>
          <a:bodyPr anchor="t" rtlCol="false" tIns="0" lIns="0" bIns="0" rIns="0">
            <a:spAutoFit/>
          </a:bodyPr>
          <a:lstStyle/>
          <a:p>
            <a:pPr algn="ctr" marL="0" indent="0" lvl="0">
              <a:lnSpc>
                <a:spcPts val="17655"/>
              </a:lnSpc>
            </a:pPr>
            <a:r>
              <a:rPr lang="en-US" sz="23858" spc="1073">
                <a:solidFill>
                  <a:srgbClr val="01E9F8"/>
                </a:solidFill>
                <a:latin typeface="Computer Says No"/>
                <a:ea typeface="Computer Says No"/>
                <a:cs typeface="Computer Says No"/>
                <a:sym typeface="Computer Says No"/>
              </a:rPr>
              <a:t>THANK YOU!</a:t>
            </a:r>
          </a:p>
        </p:txBody>
      </p:sp>
      <p:sp>
        <p:nvSpPr>
          <p:cNvPr name="Freeform 5" id="5"/>
          <p:cNvSpPr/>
          <p:nvPr/>
        </p:nvSpPr>
        <p:spPr>
          <a:xfrm flipH="false" flipV="false" rot="0">
            <a:off x="13499027" y="2975221"/>
            <a:ext cx="4788973" cy="7201464"/>
          </a:xfrm>
          <a:custGeom>
            <a:avLst/>
            <a:gdLst/>
            <a:ahLst/>
            <a:cxnLst/>
            <a:rect r="r" b="b" t="t" l="l"/>
            <a:pathLst>
              <a:path h="7201464" w="4788973">
                <a:moveTo>
                  <a:pt x="0" y="0"/>
                </a:moveTo>
                <a:lnTo>
                  <a:pt x="4788973" y="0"/>
                </a:lnTo>
                <a:lnTo>
                  <a:pt x="4788973" y="7201464"/>
                </a:lnTo>
                <a:lnTo>
                  <a:pt x="0" y="7201464"/>
                </a:lnTo>
                <a:lnTo>
                  <a:pt x="0" y="0"/>
                </a:lnTo>
                <a:close/>
              </a:path>
            </a:pathLst>
          </a:custGeom>
          <a:blipFill>
            <a:blip r:embed="rId3"/>
            <a:stretch>
              <a:fillRect l="0" t="0" r="0" b="0"/>
            </a:stretch>
          </a:blipFill>
        </p:spPr>
      </p:sp>
      <p:sp>
        <p:nvSpPr>
          <p:cNvPr name="Freeform 6" id="6"/>
          <p:cNvSpPr/>
          <p:nvPr/>
        </p:nvSpPr>
        <p:spPr>
          <a:xfrm flipH="true" flipV="false" rot="0">
            <a:off x="0" y="3085536"/>
            <a:ext cx="4788973" cy="7201464"/>
          </a:xfrm>
          <a:custGeom>
            <a:avLst/>
            <a:gdLst/>
            <a:ahLst/>
            <a:cxnLst/>
            <a:rect r="r" b="b" t="t" l="l"/>
            <a:pathLst>
              <a:path h="7201464" w="4788973">
                <a:moveTo>
                  <a:pt x="4788973" y="0"/>
                </a:moveTo>
                <a:lnTo>
                  <a:pt x="0" y="0"/>
                </a:lnTo>
                <a:lnTo>
                  <a:pt x="0" y="7201464"/>
                </a:lnTo>
                <a:lnTo>
                  <a:pt x="4788973" y="7201464"/>
                </a:lnTo>
                <a:lnTo>
                  <a:pt x="4788973" y="0"/>
                </a:lnTo>
                <a:close/>
              </a:path>
            </a:pathLst>
          </a:custGeom>
          <a:blipFill>
            <a:blip r:embed="rId3"/>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F0F20"/>
        </a:solidFill>
      </p:bgPr>
    </p:bg>
    <p:spTree>
      <p:nvGrpSpPr>
        <p:cNvPr id="1" name=""/>
        <p:cNvGrpSpPr/>
        <p:nvPr/>
      </p:nvGrpSpPr>
      <p:grpSpPr>
        <a:xfrm>
          <a:off x="0" y="0"/>
          <a:ext cx="0" cy="0"/>
          <a:chOff x="0" y="0"/>
          <a:chExt cx="0" cy="0"/>
        </a:xfrm>
      </p:grpSpPr>
      <p:sp>
        <p:nvSpPr>
          <p:cNvPr name="TextBox 2" id="2"/>
          <p:cNvSpPr txBox="true"/>
          <p:nvPr/>
        </p:nvSpPr>
        <p:spPr>
          <a:xfrm rot="0">
            <a:off x="1811575" y="4604486"/>
            <a:ext cx="6125528" cy="3808459"/>
          </a:xfrm>
          <a:prstGeom prst="rect">
            <a:avLst/>
          </a:prstGeom>
        </p:spPr>
        <p:txBody>
          <a:bodyPr anchor="t" rtlCol="false" tIns="0" lIns="0" bIns="0" rIns="0">
            <a:spAutoFit/>
          </a:bodyPr>
          <a:lstStyle/>
          <a:p>
            <a:pPr algn="l" marL="660796" indent="-330398" lvl="1">
              <a:lnSpc>
                <a:spcPts val="4284"/>
              </a:lnSpc>
              <a:buFont typeface="Arial"/>
              <a:buChar char="•"/>
            </a:pPr>
            <a:r>
              <a:rPr lang="en-US" sz="3060">
                <a:solidFill>
                  <a:srgbClr val="FFFFFF"/>
                </a:solidFill>
                <a:latin typeface="Poppins Light"/>
                <a:ea typeface="Poppins Light"/>
                <a:cs typeface="Poppins Light"/>
                <a:sym typeface="Poppins Light"/>
              </a:rPr>
              <a:t>Introduction</a:t>
            </a:r>
          </a:p>
          <a:p>
            <a:pPr algn="l" marL="660796" indent="-330398" lvl="1">
              <a:lnSpc>
                <a:spcPts val="4284"/>
              </a:lnSpc>
              <a:buFont typeface="Arial"/>
              <a:buChar char="•"/>
            </a:pPr>
            <a:r>
              <a:rPr lang="en-US" sz="3060">
                <a:solidFill>
                  <a:srgbClr val="FFFFFF"/>
                </a:solidFill>
                <a:latin typeface="Poppins Light"/>
                <a:ea typeface="Poppins Light"/>
                <a:cs typeface="Poppins Light"/>
                <a:sym typeface="Poppins Light"/>
              </a:rPr>
              <a:t>Project Objectives</a:t>
            </a:r>
          </a:p>
          <a:p>
            <a:pPr algn="l" marL="660796" indent="-330398" lvl="1">
              <a:lnSpc>
                <a:spcPts val="4284"/>
              </a:lnSpc>
              <a:buFont typeface="Arial"/>
              <a:buChar char="•"/>
            </a:pPr>
            <a:r>
              <a:rPr lang="en-US" sz="3060">
                <a:solidFill>
                  <a:srgbClr val="FFFFFF"/>
                </a:solidFill>
                <a:latin typeface="Poppins Light"/>
                <a:ea typeface="Poppins Light"/>
                <a:cs typeface="Poppins Light"/>
                <a:sym typeface="Poppins Light"/>
              </a:rPr>
              <a:t> Project Scope</a:t>
            </a:r>
          </a:p>
          <a:p>
            <a:pPr algn="l" marL="660796" indent="-330398" lvl="1">
              <a:lnSpc>
                <a:spcPts val="4284"/>
              </a:lnSpc>
              <a:buFont typeface="Arial"/>
              <a:buChar char="•"/>
            </a:pPr>
            <a:r>
              <a:rPr lang="en-US" sz="3060">
                <a:solidFill>
                  <a:srgbClr val="FFFFFF"/>
                </a:solidFill>
                <a:latin typeface="Poppins Light"/>
                <a:ea typeface="Poppins Light"/>
                <a:cs typeface="Poppins Light"/>
                <a:sym typeface="Poppins Light"/>
              </a:rPr>
              <a:t>Methodology</a:t>
            </a:r>
          </a:p>
          <a:p>
            <a:pPr algn="l" marL="660796" indent="-330398" lvl="1">
              <a:lnSpc>
                <a:spcPts val="4284"/>
              </a:lnSpc>
              <a:buFont typeface="Arial"/>
              <a:buChar char="•"/>
            </a:pPr>
            <a:r>
              <a:rPr lang="en-US" sz="3060">
                <a:solidFill>
                  <a:srgbClr val="FFFFFF"/>
                </a:solidFill>
                <a:latin typeface="Poppins Light"/>
                <a:ea typeface="Poppins Light"/>
                <a:cs typeface="Poppins Light"/>
                <a:sym typeface="Poppins Light"/>
              </a:rPr>
              <a:t>Technical Architecture</a:t>
            </a:r>
          </a:p>
          <a:p>
            <a:pPr algn="l" marL="660796" indent="-330398" lvl="1">
              <a:lnSpc>
                <a:spcPts val="4284"/>
              </a:lnSpc>
              <a:buFont typeface="Arial"/>
              <a:buChar char="•"/>
            </a:pPr>
            <a:r>
              <a:rPr lang="en-US" sz="3060">
                <a:solidFill>
                  <a:srgbClr val="FFFFFF"/>
                </a:solidFill>
                <a:latin typeface="Poppins Light"/>
                <a:ea typeface="Poppins Light"/>
                <a:cs typeface="Poppins Light"/>
                <a:sym typeface="Poppins Light"/>
              </a:rPr>
              <a:t>Results and Achievements</a:t>
            </a:r>
          </a:p>
          <a:p>
            <a:pPr algn="l" marL="660796" indent="-330398" lvl="1">
              <a:lnSpc>
                <a:spcPts val="4284"/>
              </a:lnSpc>
              <a:buFont typeface="Arial"/>
              <a:buChar char="•"/>
            </a:pPr>
            <a:r>
              <a:rPr lang="en-US" sz="3060">
                <a:solidFill>
                  <a:srgbClr val="FFFFFF"/>
                </a:solidFill>
                <a:latin typeface="Poppins Light"/>
                <a:ea typeface="Poppins Light"/>
                <a:cs typeface="Poppins Light"/>
                <a:sym typeface="Poppins Light"/>
              </a:rPr>
              <a:t>Conclusion</a:t>
            </a:r>
          </a:p>
        </p:txBody>
      </p:sp>
      <p:sp>
        <p:nvSpPr>
          <p:cNvPr name="Freeform 3" id="3"/>
          <p:cNvSpPr/>
          <p:nvPr/>
        </p:nvSpPr>
        <p:spPr>
          <a:xfrm flipH="false" flipV="false" rot="0">
            <a:off x="14613890" y="-3616454"/>
            <a:ext cx="6754325" cy="6754325"/>
          </a:xfrm>
          <a:custGeom>
            <a:avLst/>
            <a:gdLst/>
            <a:ahLst/>
            <a:cxnLst/>
            <a:rect r="r" b="b" t="t" l="l"/>
            <a:pathLst>
              <a:path h="6754325" w="6754325">
                <a:moveTo>
                  <a:pt x="0" y="0"/>
                </a:moveTo>
                <a:lnTo>
                  <a:pt x="6754325" y="0"/>
                </a:lnTo>
                <a:lnTo>
                  <a:pt x="6754325" y="6754325"/>
                </a:lnTo>
                <a:lnTo>
                  <a:pt x="0" y="6754325"/>
                </a:lnTo>
                <a:lnTo>
                  <a:pt x="0" y="0"/>
                </a:lnTo>
                <a:close/>
              </a:path>
            </a:pathLst>
          </a:custGeom>
          <a:blipFill>
            <a:blip r:embed="rId2"/>
            <a:stretch>
              <a:fillRect l="0" t="0" r="0" b="0"/>
            </a:stretch>
          </a:blipFill>
        </p:spPr>
      </p:sp>
      <p:sp>
        <p:nvSpPr>
          <p:cNvPr name="Freeform 4" id="4"/>
          <p:cNvSpPr/>
          <p:nvPr/>
        </p:nvSpPr>
        <p:spPr>
          <a:xfrm flipH="false" flipV="false" rot="0">
            <a:off x="-4139444" y="6909837"/>
            <a:ext cx="6754325" cy="6754325"/>
          </a:xfrm>
          <a:custGeom>
            <a:avLst/>
            <a:gdLst/>
            <a:ahLst/>
            <a:cxnLst/>
            <a:rect r="r" b="b" t="t" l="l"/>
            <a:pathLst>
              <a:path h="6754325" w="6754325">
                <a:moveTo>
                  <a:pt x="0" y="0"/>
                </a:moveTo>
                <a:lnTo>
                  <a:pt x="6754325" y="0"/>
                </a:lnTo>
                <a:lnTo>
                  <a:pt x="6754325" y="6754326"/>
                </a:lnTo>
                <a:lnTo>
                  <a:pt x="0" y="6754326"/>
                </a:lnTo>
                <a:lnTo>
                  <a:pt x="0" y="0"/>
                </a:lnTo>
                <a:close/>
              </a:path>
            </a:pathLst>
          </a:custGeom>
          <a:blipFill>
            <a:blip r:embed="rId2"/>
            <a:stretch>
              <a:fillRect l="0" t="0" r="0" b="0"/>
            </a:stretch>
          </a:blipFill>
        </p:spPr>
      </p:sp>
      <p:sp>
        <p:nvSpPr>
          <p:cNvPr name="TextBox 5" id="5"/>
          <p:cNvSpPr txBox="true"/>
          <p:nvPr/>
        </p:nvSpPr>
        <p:spPr>
          <a:xfrm rot="0">
            <a:off x="2197689" y="2046142"/>
            <a:ext cx="5353298" cy="2379345"/>
          </a:xfrm>
          <a:prstGeom prst="rect">
            <a:avLst/>
          </a:prstGeom>
        </p:spPr>
        <p:txBody>
          <a:bodyPr anchor="t" rtlCol="false" tIns="0" lIns="0" bIns="0" rIns="0">
            <a:spAutoFit/>
          </a:bodyPr>
          <a:lstStyle/>
          <a:p>
            <a:pPr algn="l" marL="0" indent="0" lvl="0">
              <a:lnSpc>
                <a:spcPts val="8640"/>
              </a:lnSpc>
              <a:spcBef>
                <a:spcPct val="0"/>
              </a:spcBef>
            </a:pPr>
            <a:r>
              <a:rPr lang="en-US" sz="12000">
                <a:solidFill>
                  <a:srgbClr val="0FFFFA"/>
                </a:solidFill>
                <a:latin typeface="Computer Says No"/>
                <a:ea typeface="Computer Says No"/>
                <a:cs typeface="Computer Says No"/>
                <a:sym typeface="Computer Says No"/>
              </a:rPr>
              <a:t>TABLE OF CONTENTS</a:t>
            </a:r>
          </a:p>
        </p:txBody>
      </p:sp>
      <p:sp>
        <p:nvSpPr>
          <p:cNvPr name="TextBox 6" id="6"/>
          <p:cNvSpPr txBox="true"/>
          <p:nvPr/>
        </p:nvSpPr>
        <p:spPr>
          <a:xfrm rot="0">
            <a:off x="8411483" y="4604486"/>
            <a:ext cx="1062692" cy="3808459"/>
          </a:xfrm>
          <a:prstGeom prst="rect">
            <a:avLst/>
          </a:prstGeom>
        </p:spPr>
        <p:txBody>
          <a:bodyPr anchor="t" rtlCol="false" tIns="0" lIns="0" bIns="0" rIns="0">
            <a:spAutoFit/>
          </a:bodyPr>
          <a:lstStyle/>
          <a:p>
            <a:pPr algn="r">
              <a:lnSpc>
                <a:spcPts val="4284"/>
              </a:lnSpc>
            </a:pPr>
            <a:r>
              <a:rPr lang="en-US" sz="3060">
                <a:solidFill>
                  <a:srgbClr val="FFFFFF"/>
                </a:solidFill>
                <a:latin typeface="Poppins"/>
                <a:ea typeface="Poppins"/>
                <a:cs typeface="Poppins"/>
                <a:sym typeface="Poppins"/>
              </a:rPr>
              <a:t>01</a:t>
            </a:r>
          </a:p>
          <a:p>
            <a:pPr algn="r">
              <a:lnSpc>
                <a:spcPts val="4284"/>
              </a:lnSpc>
            </a:pPr>
            <a:r>
              <a:rPr lang="en-US" sz="3060">
                <a:solidFill>
                  <a:srgbClr val="FFFFFF"/>
                </a:solidFill>
                <a:latin typeface="Poppins"/>
                <a:ea typeface="Poppins"/>
                <a:cs typeface="Poppins"/>
                <a:sym typeface="Poppins"/>
              </a:rPr>
              <a:t>02</a:t>
            </a:r>
          </a:p>
          <a:p>
            <a:pPr algn="r">
              <a:lnSpc>
                <a:spcPts val="4284"/>
              </a:lnSpc>
            </a:pPr>
            <a:r>
              <a:rPr lang="en-US" sz="3060">
                <a:solidFill>
                  <a:srgbClr val="FFFFFF"/>
                </a:solidFill>
                <a:latin typeface="Poppins"/>
                <a:ea typeface="Poppins"/>
                <a:cs typeface="Poppins"/>
                <a:sym typeface="Poppins"/>
              </a:rPr>
              <a:t>03</a:t>
            </a:r>
          </a:p>
          <a:p>
            <a:pPr algn="r">
              <a:lnSpc>
                <a:spcPts val="4284"/>
              </a:lnSpc>
            </a:pPr>
            <a:r>
              <a:rPr lang="en-US" sz="3060">
                <a:solidFill>
                  <a:srgbClr val="FFFFFF"/>
                </a:solidFill>
                <a:latin typeface="Poppins"/>
                <a:ea typeface="Poppins"/>
                <a:cs typeface="Poppins"/>
                <a:sym typeface="Poppins"/>
              </a:rPr>
              <a:t>04</a:t>
            </a:r>
          </a:p>
          <a:p>
            <a:pPr algn="r">
              <a:lnSpc>
                <a:spcPts val="4284"/>
              </a:lnSpc>
            </a:pPr>
            <a:r>
              <a:rPr lang="en-US" sz="3060">
                <a:solidFill>
                  <a:srgbClr val="FFFFFF"/>
                </a:solidFill>
                <a:latin typeface="Poppins"/>
                <a:ea typeface="Poppins"/>
                <a:cs typeface="Poppins"/>
                <a:sym typeface="Poppins"/>
              </a:rPr>
              <a:t>05</a:t>
            </a:r>
          </a:p>
          <a:p>
            <a:pPr algn="r">
              <a:lnSpc>
                <a:spcPts val="4284"/>
              </a:lnSpc>
            </a:pPr>
            <a:r>
              <a:rPr lang="en-US" sz="3060">
                <a:solidFill>
                  <a:srgbClr val="FFFFFF"/>
                </a:solidFill>
                <a:latin typeface="Poppins"/>
                <a:ea typeface="Poppins"/>
                <a:cs typeface="Poppins"/>
                <a:sym typeface="Poppins"/>
              </a:rPr>
              <a:t>06</a:t>
            </a:r>
          </a:p>
          <a:p>
            <a:pPr algn="r">
              <a:lnSpc>
                <a:spcPts val="4284"/>
              </a:lnSpc>
            </a:pPr>
            <a:r>
              <a:rPr lang="en-US" sz="3060">
                <a:solidFill>
                  <a:srgbClr val="FFFFFF"/>
                </a:solidFill>
                <a:latin typeface="Poppins"/>
                <a:ea typeface="Poppins"/>
                <a:cs typeface="Poppins"/>
                <a:sym typeface="Poppins"/>
              </a:rPr>
              <a:t>07</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0F0F20"/>
        </a:solidFill>
      </p:bgPr>
    </p:bg>
    <p:spTree>
      <p:nvGrpSpPr>
        <p:cNvPr id="1" name=""/>
        <p:cNvGrpSpPr/>
        <p:nvPr/>
      </p:nvGrpSpPr>
      <p:grpSpPr>
        <a:xfrm>
          <a:off x="0" y="0"/>
          <a:ext cx="0" cy="0"/>
          <a:chOff x="0" y="0"/>
          <a:chExt cx="0" cy="0"/>
        </a:xfrm>
      </p:grpSpPr>
      <p:sp>
        <p:nvSpPr>
          <p:cNvPr name="AutoShape 2" id="2"/>
          <p:cNvSpPr/>
          <p:nvPr/>
        </p:nvSpPr>
        <p:spPr>
          <a:xfrm flipV="true">
            <a:off x="1811627" y="5448300"/>
            <a:ext cx="6232860" cy="17157"/>
          </a:xfrm>
          <a:prstGeom prst="line">
            <a:avLst/>
          </a:prstGeom>
          <a:ln cap="flat" w="38100">
            <a:solidFill>
              <a:srgbClr val="FFFFFF"/>
            </a:solidFill>
            <a:prstDash val="solid"/>
            <a:headEnd type="none" len="sm" w="sm"/>
            <a:tailEnd type="none" len="sm" w="sm"/>
          </a:ln>
        </p:spPr>
      </p:sp>
      <p:sp>
        <p:nvSpPr>
          <p:cNvPr name="Freeform 3" id="3"/>
          <p:cNvSpPr/>
          <p:nvPr/>
        </p:nvSpPr>
        <p:spPr>
          <a:xfrm flipH="false" flipV="false" rot="0">
            <a:off x="14613890" y="-3616454"/>
            <a:ext cx="6754325" cy="6754325"/>
          </a:xfrm>
          <a:custGeom>
            <a:avLst/>
            <a:gdLst/>
            <a:ahLst/>
            <a:cxnLst/>
            <a:rect r="r" b="b" t="t" l="l"/>
            <a:pathLst>
              <a:path h="6754325" w="6754325">
                <a:moveTo>
                  <a:pt x="0" y="0"/>
                </a:moveTo>
                <a:lnTo>
                  <a:pt x="6754325" y="0"/>
                </a:lnTo>
                <a:lnTo>
                  <a:pt x="6754325" y="6754325"/>
                </a:lnTo>
                <a:lnTo>
                  <a:pt x="0" y="6754325"/>
                </a:lnTo>
                <a:lnTo>
                  <a:pt x="0" y="0"/>
                </a:lnTo>
                <a:close/>
              </a:path>
            </a:pathLst>
          </a:custGeom>
          <a:blipFill>
            <a:blip r:embed="rId2"/>
            <a:stretch>
              <a:fillRect l="0" t="0" r="0" b="0"/>
            </a:stretch>
          </a:blipFill>
        </p:spPr>
      </p:sp>
      <p:sp>
        <p:nvSpPr>
          <p:cNvPr name="TextBox 4" id="4"/>
          <p:cNvSpPr txBox="true"/>
          <p:nvPr/>
        </p:nvSpPr>
        <p:spPr>
          <a:xfrm rot="0">
            <a:off x="1800273" y="3504247"/>
            <a:ext cx="6232904" cy="1639253"/>
          </a:xfrm>
          <a:prstGeom prst="rect">
            <a:avLst/>
          </a:prstGeom>
        </p:spPr>
        <p:txBody>
          <a:bodyPr anchor="t" rtlCol="false" tIns="0" lIns="0" bIns="0" rIns="0">
            <a:spAutoFit/>
          </a:bodyPr>
          <a:lstStyle/>
          <a:p>
            <a:pPr algn="l">
              <a:lnSpc>
                <a:spcPts val="2632"/>
              </a:lnSpc>
            </a:pPr>
            <a:r>
              <a:rPr lang="en-US" sz="1880">
                <a:solidFill>
                  <a:srgbClr val="FFFFFF"/>
                </a:solidFill>
                <a:latin typeface="Poppins Light"/>
                <a:ea typeface="Poppins Light"/>
                <a:cs typeface="Poppins Light"/>
                <a:sym typeface="Poppins Light"/>
              </a:rPr>
              <a:t>Lorem ipsum dolor sit amet, consectetur adipiscing elit. Proin varius, eros nec efficitur euismod, lectus turpis sollicitudin augue, non ultricies enim nunc sit amet augue. Quisque ante magna, varius et vehicula congue, viverra eu nulla.</a:t>
            </a:r>
          </a:p>
        </p:txBody>
      </p:sp>
      <p:sp>
        <p:nvSpPr>
          <p:cNvPr name="TextBox 5" id="5"/>
          <p:cNvSpPr txBox="true"/>
          <p:nvPr/>
        </p:nvSpPr>
        <p:spPr>
          <a:xfrm rot="0">
            <a:off x="1811583" y="5843905"/>
            <a:ext cx="4352304" cy="451170"/>
          </a:xfrm>
          <a:prstGeom prst="rect">
            <a:avLst/>
          </a:prstGeom>
        </p:spPr>
        <p:txBody>
          <a:bodyPr anchor="t" rtlCol="false" tIns="0" lIns="0" bIns="0" rIns="0">
            <a:spAutoFit/>
          </a:bodyPr>
          <a:lstStyle/>
          <a:p>
            <a:pPr algn="l">
              <a:lnSpc>
                <a:spcPts val="3446"/>
              </a:lnSpc>
            </a:pPr>
            <a:r>
              <a:rPr lang="en-US" sz="2461" b="true">
                <a:solidFill>
                  <a:srgbClr val="FFFFFF"/>
                </a:solidFill>
                <a:latin typeface="Poppins Medium"/>
                <a:ea typeface="Poppins Medium"/>
                <a:cs typeface="Poppins Medium"/>
                <a:sym typeface="Poppins Medium"/>
              </a:rPr>
              <a:t>Artificial Intelligence</a:t>
            </a:r>
          </a:p>
        </p:txBody>
      </p:sp>
      <p:sp>
        <p:nvSpPr>
          <p:cNvPr name="TextBox 6" id="6"/>
          <p:cNvSpPr txBox="true"/>
          <p:nvPr/>
        </p:nvSpPr>
        <p:spPr>
          <a:xfrm rot="0">
            <a:off x="1811630" y="6485410"/>
            <a:ext cx="7176384" cy="1313279"/>
          </a:xfrm>
          <a:prstGeom prst="rect">
            <a:avLst/>
          </a:prstGeom>
        </p:spPr>
        <p:txBody>
          <a:bodyPr anchor="t" rtlCol="false" tIns="0" lIns="0" bIns="0" rIns="0">
            <a:spAutoFit/>
          </a:bodyPr>
          <a:lstStyle/>
          <a:p>
            <a:pPr algn="l">
              <a:lnSpc>
                <a:spcPts val="2632"/>
              </a:lnSpc>
            </a:pPr>
            <a:r>
              <a:rPr lang="en-US" sz="1880">
                <a:solidFill>
                  <a:srgbClr val="FFFFFF"/>
                </a:solidFill>
                <a:latin typeface="Poppins Light"/>
                <a:ea typeface="Poppins Light"/>
                <a:cs typeface="Poppins Light"/>
                <a:sym typeface="Poppins Light"/>
              </a:rPr>
              <a:t>Lorem ipsum dolor sit amet, consectetur adipiscing elit. Proin varius, eros nec efficitur euismod, lectus turpis sollicitudin augue, non ultricies enim nunc sit amet augue. Quisque ante magna, varius et vehicula congue, viverra eu nulla.</a:t>
            </a:r>
          </a:p>
        </p:txBody>
      </p:sp>
      <p:sp>
        <p:nvSpPr>
          <p:cNvPr name="TextBox 7" id="7"/>
          <p:cNvSpPr txBox="true"/>
          <p:nvPr/>
        </p:nvSpPr>
        <p:spPr>
          <a:xfrm rot="0">
            <a:off x="1811575" y="1993928"/>
            <a:ext cx="6522771" cy="1283970"/>
          </a:xfrm>
          <a:prstGeom prst="rect">
            <a:avLst/>
          </a:prstGeom>
        </p:spPr>
        <p:txBody>
          <a:bodyPr anchor="t" rtlCol="false" tIns="0" lIns="0" bIns="0" rIns="0">
            <a:spAutoFit/>
          </a:bodyPr>
          <a:lstStyle/>
          <a:p>
            <a:pPr algn="l" marL="0" indent="0" lvl="0">
              <a:lnSpc>
                <a:spcPts val="8640"/>
              </a:lnSpc>
              <a:spcBef>
                <a:spcPct val="0"/>
              </a:spcBef>
            </a:pPr>
            <a:r>
              <a:rPr lang="en-US" sz="12000">
                <a:solidFill>
                  <a:srgbClr val="0FFFFA"/>
                </a:solidFill>
                <a:latin typeface="Computer Says No"/>
                <a:ea typeface="Computer Says No"/>
                <a:cs typeface="Computer Says No"/>
                <a:sym typeface="Computer Says No"/>
              </a:rPr>
              <a:t>INTRODUCTION</a:t>
            </a:r>
          </a:p>
        </p:txBody>
      </p:sp>
      <p:sp>
        <p:nvSpPr>
          <p:cNvPr name="Freeform 8" id="8"/>
          <p:cNvSpPr/>
          <p:nvPr/>
        </p:nvSpPr>
        <p:spPr>
          <a:xfrm flipH="true" flipV="false" rot="-3871719">
            <a:off x="11610053" y="2957920"/>
            <a:ext cx="7055378" cy="6861312"/>
          </a:xfrm>
          <a:custGeom>
            <a:avLst/>
            <a:gdLst/>
            <a:ahLst/>
            <a:cxnLst/>
            <a:rect r="r" b="b" t="t" l="l"/>
            <a:pathLst>
              <a:path h="6861312" w="7055378">
                <a:moveTo>
                  <a:pt x="7055377" y="0"/>
                </a:moveTo>
                <a:lnTo>
                  <a:pt x="0" y="0"/>
                </a:lnTo>
                <a:lnTo>
                  <a:pt x="0" y="6861312"/>
                </a:lnTo>
                <a:lnTo>
                  <a:pt x="7055377" y="6861312"/>
                </a:lnTo>
                <a:lnTo>
                  <a:pt x="7055377" y="0"/>
                </a:lnTo>
                <a:close/>
              </a:path>
            </a:pathLst>
          </a:custGeom>
          <a:blipFill>
            <a:blip r:embed="rId3"/>
            <a:stretch>
              <a:fillRect l="-12054" t="-1218" r="-2072" b="0"/>
            </a:stretch>
          </a:blipFill>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F0F20"/>
        </a:solidFill>
      </p:bgPr>
    </p:bg>
    <p:spTree>
      <p:nvGrpSpPr>
        <p:cNvPr id="1" name=""/>
        <p:cNvGrpSpPr/>
        <p:nvPr/>
      </p:nvGrpSpPr>
      <p:grpSpPr>
        <a:xfrm>
          <a:off x="0" y="0"/>
          <a:ext cx="0" cy="0"/>
          <a:chOff x="0" y="0"/>
          <a:chExt cx="0" cy="0"/>
        </a:xfrm>
      </p:grpSpPr>
      <p:grpSp>
        <p:nvGrpSpPr>
          <p:cNvPr name="Group 2" id="2"/>
          <p:cNvGrpSpPr/>
          <p:nvPr/>
        </p:nvGrpSpPr>
        <p:grpSpPr>
          <a:xfrm rot="0">
            <a:off x="1811575" y="3672055"/>
            <a:ext cx="2951909" cy="752621"/>
            <a:chOff x="0" y="0"/>
            <a:chExt cx="702863" cy="179203"/>
          </a:xfrm>
        </p:grpSpPr>
        <p:sp>
          <p:nvSpPr>
            <p:cNvPr name="Freeform 3" id="3"/>
            <p:cNvSpPr/>
            <p:nvPr/>
          </p:nvSpPr>
          <p:spPr>
            <a:xfrm flipH="false" flipV="false" rot="0">
              <a:off x="0" y="0"/>
              <a:ext cx="702863" cy="179203"/>
            </a:xfrm>
            <a:custGeom>
              <a:avLst/>
              <a:gdLst/>
              <a:ahLst/>
              <a:cxnLst/>
              <a:rect r="r" b="b" t="t" l="l"/>
              <a:pathLst>
                <a:path h="179203" w="702863">
                  <a:moveTo>
                    <a:pt x="0" y="0"/>
                  </a:moveTo>
                  <a:lnTo>
                    <a:pt x="702863" y="0"/>
                  </a:lnTo>
                  <a:lnTo>
                    <a:pt x="702863" y="179203"/>
                  </a:lnTo>
                  <a:lnTo>
                    <a:pt x="0" y="179203"/>
                  </a:lnTo>
                  <a:close/>
                </a:path>
              </a:pathLst>
            </a:custGeom>
            <a:solidFill>
              <a:srgbClr val="000000">
                <a:alpha val="0"/>
              </a:srgbClr>
            </a:solidFill>
            <a:ln w="19050" cap="sq">
              <a:solidFill>
                <a:srgbClr val="FFFFFF"/>
              </a:solidFill>
              <a:prstDash val="solid"/>
              <a:miter/>
            </a:ln>
          </p:spPr>
        </p:sp>
        <p:sp>
          <p:nvSpPr>
            <p:cNvPr name="TextBox 4" id="4"/>
            <p:cNvSpPr txBox="true"/>
            <p:nvPr/>
          </p:nvSpPr>
          <p:spPr>
            <a:xfrm>
              <a:off x="0" y="-104775"/>
              <a:ext cx="702863" cy="283978"/>
            </a:xfrm>
            <a:prstGeom prst="rect">
              <a:avLst/>
            </a:prstGeom>
          </p:spPr>
          <p:txBody>
            <a:bodyPr anchor="ctr" rtlCol="false" tIns="50800" lIns="50800" bIns="50800" rIns="50800"/>
            <a:lstStyle/>
            <a:p>
              <a:pPr algn="ctr" marL="0" indent="0" lvl="1">
                <a:lnSpc>
                  <a:spcPts val="3706"/>
                </a:lnSpc>
                <a:spcBef>
                  <a:spcPct val="0"/>
                </a:spcBef>
              </a:pPr>
              <a:r>
                <a:rPr lang="en-US" sz="2288">
                  <a:solidFill>
                    <a:srgbClr val="FFFFFF"/>
                  </a:solidFill>
                  <a:latin typeface="Poppins Light"/>
                  <a:ea typeface="Poppins Light"/>
                  <a:cs typeface="Poppins Light"/>
                  <a:sym typeface="Poppins Light"/>
                </a:rPr>
                <a:t>Automation</a:t>
              </a:r>
            </a:p>
          </p:txBody>
        </p:sp>
      </p:grpSp>
      <p:grpSp>
        <p:nvGrpSpPr>
          <p:cNvPr name="Group 5" id="5"/>
          <p:cNvGrpSpPr/>
          <p:nvPr/>
        </p:nvGrpSpPr>
        <p:grpSpPr>
          <a:xfrm rot="0">
            <a:off x="9078873" y="3636230"/>
            <a:ext cx="2951909" cy="752621"/>
            <a:chOff x="0" y="0"/>
            <a:chExt cx="702863" cy="179203"/>
          </a:xfrm>
        </p:grpSpPr>
        <p:sp>
          <p:nvSpPr>
            <p:cNvPr name="Freeform 6" id="6"/>
            <p:cNvSpPr/>
            <p:nvPr/>
          </p:nvSpPr>
          <p:spPr>
            <a:xfrm flipH="false" flipV="false" rot="0">
              <a:off x="0" y="0"/>
              <a:ext cx="702863" cy="179203"/>
            </a:xfrm>
            <a:custGeom>
              <a:avLst/>
              <a:gdLst/>
              <a:ahLst/>
              <a:cxnLst/>
              <a:rect r="r" b="b" t="t" l="l"/>
              <a:pathLst>
                <a:path h="179203" w="702863">
                  <a:moveTo>
                    <a:pt x="0" y="0"/>
                  </a:moveTo>
                  <a:lnTo>
                    <a:pt x="702863" y="0"/>
                  </a:lnTo>
                  <a:lnTo>
                    <a:pt x="702863" y="179203"/>
                  </a:lnTo>
                  <a:lnTo>
                    <a:pt x="0" y="179203"/>
                  </a:lnTo>
                  <a:close/>
                </a:path>
              </a:pathLst>
            </a:custGeom>
            <a:solidFill>
              <a:srgbClr val="000000">
                <a:alpha val="0"/>
              </a:srgbClr>
            </a:solidFill>
            <a:ln w="19050" cap="sq">
              <a:solidFill>
                <a:srgbClr val="FFFFFF"/>
              </a:solidFill>
              <a:prstDash val="solid"/>
              <a:miter/>
            </a:ln>
          </p:spPr>
        </p:sp>
        <p:sp>
          <p:nvSpPr>
            <p:cNvPr name="TextBox 7" id="7"/>
            <p:cNvSpPr txBox="true"/>
            <p:nvPr/>
          </p:nvSpPr>
          <p:spPr>
            <a:xfrm>
              <a:off x="0" y="-104775"/>
              <a:ext cx="702863" cy="283978"/>
            </a:xfrm>
            <a:prstGeom prst="rect">
              <a:avLst/>
            </a:prstGeom>
          </p:spPr>
          <p:txBody>
            <a:bodyPr anchor="ctr" rtlCol="false" tIns="50800" lIns="50800" bIns="50800" rIns="50800"/>
            <a:lstStyle/>
            <a:p>
              <a:pPr algn="ctr" marL="0" indent="0" lvl="1">
                <a:lnSpc>
                  <a:spcPts val="3706"/>
                </a:lnSpc>
                <a:spcBef>
                  <a:spcPct val="0"/>
                </a:spcBef>
              </a:pPr>
              <a:r>
                <a:rPr lang="en-US" sz="2288">
                  <a:solidFill>
                    <a:srgbClr val="FFFFFF"/>
                  </a:solidFill>
                  <a:latin typeface="Poppins Light"/>
                  <a:ea typeface="Poppins Light"/>
                  <a:cs typeface="Poppins Light"/>
                  <a:sym typeface="Poppins Light"/>
                </a:rPr>
                <a:t>Algorithm</a:t>
              </a:r>
            </a:p>
          </p:txBody>
        </p:sp>
      </p:grpSp>
      <p:sp>
        <p:nvSpPr>
          <p:cNvPr name="TextBox 8" id="8"/>
          <p:cNvSpPr txBox="true"/>
          <p:nvPr/>
        </p:nvSpPr>
        <p:spPr>
          <a:xfrm rot="0">
            <a:off x="9078873" y="4815201"/>
            <a:ext cx="5606877" cy="1639122"/>
          </a:xfrm>
          <a:prstGeom prst="rect">
            <a:avLst/>
          </a:prstGeom>
        </p:spPr>
        <p:txBody>
          <a:bodyPr anchor="t" rtlCol="false" tIns="0" lIns="0" bIns="0" rIns="0">
            <a:spAutoFit/>
          </a:bodyPr>
          <a:lstStyle/>
          <a:p>
            <a:pPr algn="l">
              <a:lnSpc>
                <a:spcPts val="3318"/>
              </a:lnSpc>
            </a:pPr>
            <a:r>
              <a:rPr lang="en-US" sz="2048">
                <a:solidFill>
                  <a:srgbClr val="FFFFFF"/>
                </a:solidFill>
                <a:latin typeface="Poppins Light"/>
                <a:ea typeface="Poppins Light"/>
                <a:cs typeface="Poppins Light"/>
                <a:sym typeface="Poppins Light"/>
              </a:rPr>
              <a:t>Lorem ipsum dolor sit amet, consectetur adipiscing elit. Proin varius, eros nec efficitur euismod, lectus turpis sollicitudin augue, non ult</a:t>
            </a:r>
          </a:p>
        </p:txBody>
      </p:sp>
      <p:sp>
        <p:nvSpPr>
          <p:cNvPr name="Freeform 9" id="9"/>
          <p:cNvSpPr/>
          <p:nvPr/>
        </p:nvSpPr>
        <p:spPr>
          <a:xfrm flipH="false" flipV="false" rot="0">
            <a:off x="-2676209" y="-5769635"/>
            <a:ext cx="20964209" cy="9372748"/>
          </a:xfrm>
          <a:custGeom>
            <a:avLst/>
            <a:gdLst/>
            <a:ahLst/>
            <a:cxnLst/>
            <a:rect r="r" b="b" t="t" l="l"/>
            <a:pathLst>
              <a:path h="9372748" w="20964209">
                <a:moveTo>
                  <a:pt x="0" y="0"/>
                </a:moveTo>
                <a:lnTo>
                  <a:pt x="20964209" y="0"/>
                </a:lnTo>
                <a:lnTo>
                  <a:pt x="20964209" y="9372749"/>
                </a:lnTo>
                <a:lnTo>
                  <a:pt x="0" y="9372749"/>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sp>
        <p:nvSpPr>
          <p:cNvPr name="TextBox 10" id="10"/>
          <p:cNvSpPr txBox="true"/>
          <p:nvPr/>
        </p:nvSpPr>
        <p:spPr>
          <a:xfrm rot="0">
            <a:off x="1811575" y="1974537"/>
            <a:ext cx="8512282" cy="1283970"/>
          </a:xfrm>
          <a:prstGeom prst="rect">
            <a:avLst/>
          </a:prstGeom>
        </p:spPr>
        <p:txBody>
          <a:bodyPr anchor="t" rtlCol="false" tIns="0" lIns="0" bIns="0" rIns="0">
            <a:spAutoFit/>
          </a:bodyPr>
          <a:lstStyle/>
          <a:p>
            <a:pPr algn="l" marL="0" indent="0" lvl="0">
              <a:lnSpc>
                <a:spcPts val="8640"/>
              </a:lnSpc>
              <a:spcBef>
                <a:spcPct val="0"/>
              </a:spcBef>
            </a:pPr>
            <a:r>
              <a:rPr lang="en-US" sz="12000">
                <a:solidFill>
                  <a:srgbClr val="0FFFFA"/>
                </a:solidFill>
                <a:latin typeface="Computer Says No"/>
                <a:ea typeface="Computer Says No"/>
                <a:cs typeface="Computer Says No"/>
                <a:sym typeface="Computer Says No"/>
              </a:rPr>
              <a:t>MACHINE LEARNING</a:t>
            </a:r>
          </a:p>
        </p:txBody>
      </p:sp>
      <p:sp>
        <p:nvSpPr>
          <p:cNvPr name="Freeform 11" id="11"/>
          <p:cNvSpPr/>
          <p:nvPr/>
        </p:nvSpPr>
        <p:spPr>
          <a:xfrm flipH="false" flipV="true" rot="-2240129">
            <a:off x="675290" y="6218488"/>
            <a:ext cx="4953782" cy="4169793"/>
          </a:xfrm>
          <a:custGeom>
            <a:avLst/>
            <a:gdLst/>
            <a:ahLst/>
            <a:cxnLst/>
            <a:rect r="r" b="b" t="t" l="l"/>
            <a:pathLst>
              <a:path h="4169793" w="4953782">
                <a:moveTo>
                  <a:pt x="0" y="4169793"/>
                </a:moveTo>
                <a:lnTo>
                  <a:pt x="4953783" y="4169793"/>
                </a:lnTo>
                <a:lnTo>
                  <a:pt x="4953783" y="0"/>
                </a:lnTo>
                <a:lnTo>
                  <a:pt x="0" y="0"/>
                </a:lnTo>
                <a:lnTo>
                  <a:pt x="0" y="4169793"/>
                </a:lnTo>
                <a:close/>
              </a:path>
            </a:pathLst>
          </a:custGeom>
          <a:blipFill>
            <a:blip r:embed="rId4"/>
            <a:stretch>
              <a:fillRect l="0" t="-1233" r="0" b="-1233"/>
            </a:stretch>
          </a:blipFill>
          <a:ln cap="sq">
            <a:noFill/>
            <a:prstDash val="solid"/>
            <a:miter/>
          </a:ln>
        </p:spPr>
      </p:sp>
      <p:sp>
        <p:nvSpPr>
          <p:cNvPr name="Freeform 12" id="12"/>
          <p:cNvSpPr/>
          <p:nvPr/>
        </p:nvSpPr>
        <p:spPr>
          <a:xfrm flipH="true" flipV="false" rot="-2081495">
            <a:off x="12935616" y="324392"/>
            <a:ext cx="5294605" cy="4833278"/>
          </a:xfrm>
          <a:custGeom>
            <a:avLst/>
            <a:gdLst/>
            <a:ahLst/>
            <a:cxnLst/>
            <a:rect r="r" b="b" t="t" l="l"/>
            <a:pathLst>
              <a:path h="4833278" w="5294605">
                <a:moveTo>
                  <a:pt x="5294605" y="0"/>
                </a:moveTo>
                <a:lnTo>
                  <a:pt x="0" y="0"/>
                </a:lnTo>
                <a:lnTo>
                  <a:pt x="0" y="4833278"/>
                </a:lnTo>
                <a:lnTo>
                  <a:pt x="5294605" y="4833278"/>
                </a:lnTo>
                <a:lnTo>
                  <a:pt x="5294605" y="0"/>
                </a:lnTo>
                <a:close/>
              </a:path>
            </a:pathLst>
          </a:custGeom>
          <a:blipFill>
            <a:blip r:embed="rId4"/>
            <a:stretch>
              <a:fillRect l="-6783" t="-1218" r="-345" b="0"/>
            </a:stretch>
          </a:blipFill>
        </p:spPr>
      </p:sp>
      <p:sp>
        <p:nvSpPr>
          <p:cNvPr name="TextBox 13" id="13"/>
          <p:cNvSpPr txBox="true"/>
          <p:nvPr/>
        </p:nvSpPr>
        <p:spPr>
          <a:xfrm rot="0">
            <a:off x="1811575" y="4851026"/>
            <a:ext cx="5633306" cy="1639122"/>
          </a:xfrm>
          <a:prstGeom prst="rect">
            <a:avLst/>
          </a:prstGeom>
        </p:spPr>
        <p:txBody>
          <a:bodyPr anchor="t" rtlCol="false" tIns="0" lIns="0" bIns="0" rIns="0">
            <a:spAutoFit/>
          </a:bodyPr>
          <a:lstStyle/>
          <a:p>
            <a:pPr algn="l">
              <a:lnSpc>
                <a:spcPts val="3318"/>
              </a:lnSpc>
            </a:pPr>
            <a:r>
              <a:rPr lang="en-US" sz="2048">
                <a:solidFill>
                  <a:srgbClr val="FFFFFF"/>
                </a:solidFill>
                <a:latin typeface="Poppins Light"/>
                <a:ea typeface="Poppins Light"/>
                <a:cs typeface="Poppins Light"/>
                <a:sym typeface="Poppins Light"/>
              </a:rPr>
              <a:t>Lorem ipsum dolor sit amet, consectetur adipiscing elit. Proin varius, eros nec efficitur euismod, lectus turpis sollicitudin augue, non u</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F0F20"/>
        </a:solidFill>
      </p:bgPr>
    </p:bg>
    <p:spTree>
      <p:nvGrpSpPr>
        <p:cNvPr id="1" name=""/>
        <p:cNvGrpSpPr/>
        <p:nvPr/>
      </p:nvGrpSpPr>
      <p:grpSpPr>
        <a:xfrm>
          <a:off x="0" y="0"/>
          <a:ext cx="0" cy="0"/>
          <a:chOff x="0" y="0"/>
          <a:chExt cx="0" cy="0"/>
        </a:xfrm>
      </p:grpSpPr>
      <p:sp>
        <p:nvSpPr>
          <p:cNvPr name="Freeform 2" id="2"/>
          <p:cNvSpPr/>
          <p:nvPr/>
        </p:nvSpPr>
        <p:spPr>
          <a:xfrm flipH="false" flipV="false" rot="0">
            <a:off x="1778636" y="3161482"/>
            <a:ext cx="3375695" cy="3375695"/>
          </a:xfrm>
          <a:custGeom>
            <a:avLst/>
            <a:gdLst/>
            <a:ahLst/>
            <a:cxnLst/>
            <a:rect r="r" b="b" t="t" l="l"/>
            <a:pathLst>
              <a:path h="3375695" w="3375695">
                <a:moveTo>
                  <a:pt x="0" y="0"/>
                </a:moveTo>
                <a:lnTo>
                  <a:pt x="3375695" y="0"/>
                </a:lnTo>
                <a:lnTo>
                  <a:pt x="3375695" y="3375696"/>
                </a:lnTo>
                <a:lnTo>
                  <a:pt x="0" y="3375696"/>
                </a:lnTo>
                <a:lnTo>
                  <a:pt x="0" y="0"/>
                </a:lnTo>
                <a:close/>
              </a:path>
            </a:pathLst>
          </a:custGeom>
          <a:blipFill>
            <a:blip r:embed="rId2"/>
            <a:stretch>
              <a:fillRect l="0" t="0" r="0" b="0"/>
            </a:stretch>
          </a:blipFill>
        </p:spPr>
      </p:sp>
      <p:sp>
        <p:nvSpPr>
          <p:cNvPr name="Freeform 3" id="3"/>
          <p:cNvSpPr/>
          <p:nvPr/>
        </p:nvSpPr>
        <p:spPr>
          <a:xfrm flipH="false" flipV="false" rot="0">
            <a:off x="5543076" y="3161482"/>
            <a:ext cx="3375695" cy="3375695"/>
          </a:xfrm>
          <a:custGeom>
            <a:avLst/>
            <a:gdLst/>
            <a:ahLst/>
            <a:cxnLst/>
            <a:rect r="r" b="b" t="t" l="l"/>
            <a:pathLst>
              <a:path h="3375695" w="3375695">
                <a:moveTo>
                  <a:pt x="0" y="0"/>
                </a:moveTo>
                <a:lnTo>
                  <a:pt x="3375695" y="0"/>
                </a:lnTo>
                <a:lnTo>
                  <a:pt x="3375695" y="3375696"/>
                </a:lnTo>
                <a:lnTo>
                  <a:pt x="0" y="3375696"/>
                </a:lnTo>
                <a:lnTo>
                  <a:pt x="0" y="0"/>
                </a:lnTo>
                <a:close/>
              </a:path>
            </a:pathLst>
          </a:custGeom>
          <a:blipFill>
            <a:blip r:embed="rId2"/>
            <a:stretch>
              <a:fillRect l="0" t="0" r="0" b="0"/>
            </a:stretch>
          </a:blipFill>
        </p:spPr>
      </p:sp>
      <p:sp>
        <p:nvSpPr>
          <p:cNvPr name="Freeform 4" id="4"/>
          <p:cNvSpPr/>
          <p:nvPr/>
        </p:nvSpPr>
        <p:spPr>
          <a:xfrm flipH="false" flipV="false" rot="0">
            <a:off x="9307516" y="3186929"/>
            <a:ext cx="3375695" cy="3375695"/>
          </a:xfrm>
          <a:custGeom>
            <a:avLst/>
            <a:gdLst/>
            <a:ahLst/>
            <a:cxnLst/>
            <a:rect r="r" b="b" t="t" l="l"/>
            <a:pathLst>
              <a:path h="3375695" w="3375695">
                <a:moveTo>
                  <a:pt x="0" y="0"/>
                </a:moveTo>
                <a:lnTo>
                  <a:pt x="3375695" y="0"/>
                </a:lnTo>
                <a:lnTo>
                  <a:pt x="3375695" y="3375695"/>
                </a:lnTo>
                <a:lnTo>
                  <a:pt x="0" y="3375695"/>
                </a:lnTo>
                <a:lnTo>
                  <a:pt x="0" y="0"/>
                </a:lnTo>
                <a:close/>
              </a:path>
            </a:pathLst>
          </a:custGeom>
          <a:blipFill>
            <a:blip r:embed="rId2"/>
            <a:stretch>
              <a:fillRect l="0" t="0" r="0" b="0"/>
            </a:stretch>
          </a:blipFill>
        </p:spPr>
      </p:sp>
      <p:sp>
        <p:nvSpPr>
          <p:cNvPr name="Freeform 5" id="5"/>
          <p:cNvSpPr/>
          <p:nvPr/>
        </p:nvSpPr>
        <p:spPr>
          <a:xfrm flipH="false" flipV="false" rot="0">
            <a:off x="13071956" y="3228649"/>
            <a:ext cx="3375695" cy="3375695"/>
          </a:xfrm>
          <a:custGeom>
            <a:avLst/>
            <a:gdLst/>
            <a:ahLst/>
            <a:cxnLst/>
            <a:rect r="r" b="b" t="t" l="l"/>
            <a:pathLst>
              <a:path h="3375695" w="3375695">
                <a:moveTo>
                  <a:pt x="0" y="0"/>
                </a:moveTo>
                <a:lnTo>
                  <a:pt x="3375695" y="0"/>
                </a:lnTo>
                <a:lnTo>
                  <a:pt x="3375695" y="3375695"/>
                </a:lnTo>
                <a:lnTo>
                  <a:pt x="0" y="3375695"/>
                </a:lnTo>
                <a:lnTo>
                  <a:pt x="0" y="0"/>
                </a:lnTo>
                <a:close/>
              </a:path>
            </a:pathLst>
          </a:custGeom>
          <a:blipFill>
            <a:blip r:embed="rId2"/>
            <a:stretch>
              <a:fillRect l="0" t="0" r="0" b="0"/>
            </a:stretch>
          </a:blipFill>
        </p:spPr>
      </p:sp>
      <p:sp>
        <p:nvSpPr>
          <p:cNvPr name="AutoShape 6" id="6"/>
          <p:cNvSpPr/>
          <p:nvPr/>
        </p:nvSpPr>
        <p:spPr>
          <a:xfrm>
            <a:off x="12251576" y="4940309"/>
            <a:ext cx="1326604" cy="0"/>
          </a:xfrm>
          <a:prstGeom prst="line">
            <a:avLst/>
          </a:prstGeom>
          <a:ln cap="rnd" w="47625">
            <a:solidFill>
              <a:srgbClr val="5CE5F8"/>
            </a:solidFill>
            <a:prstDash val="sysDot"/>
            <a:headEnd type="none" len="sm" w="sm"/>
            <a:tailEnd type="none" len="sm" w="sm"/>
          </a:ln>
        </p:spPr>
      </p:sp>
      <p:sp>
        <p:nvSpPr>
          <p:cNvPr name="AutoShape 7" id="7"/>
          <p:cNvSpPr/>
          <p:nvPr/>
        </p:nvSpPr>
        <p:spPr>
          <a:xfrm>
            <a:off x="8491673" y="4940309"/>
            <a:ext cx="1344540" cy="0"/>
          </a:xfrm>
          <a:prstGeom prst="line">
            <a:avLst/>
          </a:prstGeom>
          <a:ln cap="rnd" w="47625">
            <a:solidFill>
              <a:srgbClr val="5CE5F8"/>
            </a:solidFill>
            <a:prstDash val="sysDot"/>
            <a:headEnd type="none" len="sm" w="sm"/>
            <a:tailEnd type="none" len="sm" w="sm"/>
          </a:ln>
        </p:spPr>
      </p:sp>
      <p:sp>
        <p:nvSpPr>
          <p:cNvPr name="AutoShape 8" id="8"/>
          <p:cNvSpPr/>
          <p:nvPr/>
        </p:nvSpPr>
        <p:spPr>
          <a:xfrm>
            <a:off x="4687080" y="4873143"/>
            <a:ext cx="1302137" cy="0"/>
          </a:xfrm>
          <a:prstGeom prst="line">
            <a:avLst/>
          </a:prstGeom>
          <a:ln cap="rnd" w="47625">
            <a:solidFill>
              <a:srgbClr val="0FFFFA"/>
            </a:solidFill>
            <a:prstDash val="sysDot"/>
            <a:headEnd type="none" len="sm" w="sm"/>
            <a:tailEnd type="none" len="sm" w="sm"/>
          </a:ln>
        </p:spPr>
      </p:sp>
      <p:sp>
        <p:nvSpPr>
          <p:cNvPr name="Freeform 9" id="9"/>
          <p:cNvSpPr/>
          <p:nvPr/>
        </p:nvSpPr>
        <p:spPr>
          <a:xfrm flipH="false" flipV="false" rot="0">
            <a:off x="0" y="-5982468"/>
            <a:ext cx="20964209" cy="9372748"/>
          </a:xfrm>
          <a:custGeom>
            <a:avLst/>
            <a:gdLst/>
            <a:ahLst/>
            <a:cxnLst/>
            <a:rect r="r" b="b" t="t" l="l"/>
            <a:pathLst>
              <a:path h="9372748" w="20964209">
                <a:moveTo>
                  <a:pt x="0" y="0"/>
                </a:moveTo>
                <a:lnTo>
                  <a:pt x="20964209" y="0"/>
                </a:lnTo>
                <a:lnTo>
                  <a:pt x="20964209" y="9372748"/>
                </a:lnTo>
                <a:lnTo>
                  <a:pt x="0" y="9372748"/>
                </a:lnTo>
                <a:lnTo>
                  <a:pt x="0" y="0"/>
                </a:lnTo>
                <a:close/>
              </a:path>
            </a:pathLst>
          </a:custGeom>
          <a:blipFill>
            <a:blip r:embed="rId3">
              <a:alphaModFix amt="12000"/>
              <a:extLst>
                <a:ext uri="{96DAC541-7B7A-43D3-8B79-37D633B846F1}">
                  <asvg:svgBlip xmlns:asvg="http://schemas.microsoft.com/office/drawing/2016/SVG/main" r:embed="rId4"/>
                </a:ext>
              </a:extLst>
            </a:blip>
            <a:stretch>
              <a:fillRect l="0" t="0" r="0" b="0"/>
            </a:stretch>
          </a:blipFill>
        </p:spPr>
      </p:sp>
      <p:sp>
        <p:nvSpPr>
          <p:cNvPr name="TextBox 10" id="10"/>
          <p:cNvSpPr txBox="true"/>
          <p:nvPr/>
        </p:nvSpPr>
        <p:spPr>
          <a:xfrm rot="0">
            <a:off x="4307804" y="2106310"/>
            <a:ext cx="9610678" cy="1283970"/>
          </a:xfrm>
          <a:prstGeom prst="rect">
            <a:avLst/>
          </a:prstGeom>
        </p:spPr>
        <p:txBody>
          <a:bodyPr anchor="t" rtlCol="false" tIns="0" lIns="0" bIns="0" rIns="0">
            <a:spAutoFit/>
          </a:bodyPr>
          <a:lstStyle/>
          <a:p>
            <a:pPr algn="ctr" marL="0" indent="0" lvl="0">
              <a:lnSpc>
                <a:spcPts val="8640"/>
              </a:lnSpc>
              <a:spcBef>
                <a:spcPct val="0"/>
              </a:spcBef>
            </a:pPr>
            <a:r>
              <a:rPr lang="en-US" sz="12000">
                <a:solidFill>
                  <a:srgbClr val="0FFFFA"/>
                </a:solidFill>
                <a:latin typeface="Computer Says No"/>
                <a:ea typeface="Computer Says No"/>
                <a:cs typeface="Computer Says No"/>
                <a:sym typeface="Computer Says No"/>
              </a:rPr>
              <a:t>AUTOMATION PROCESS</a:t>
            </a:r>
          </a:p>
        </p:txBody>
      </p:sp>
      <p:sp>
        <p:nvSpPr>
          <p:cNvPr name="TextBox 11" id="11"/>
          <p:cNvSpPr txBox="true"/>
          <p:nvPr/>
        </p:nvSpPr>
        <p:spPr>
          <a:xfrm rot="0">
            <a:off x="2813565" y="4588434"/>
            <a:ext cx="1305836" cy="1137198"/>
          </a:xfrm>
          <a:prstGeom prst="rect">
            <a:avLst/>
          </a:prstGeom>
        </p:spPr>
        <p:txBody>
          <a:bodyPr anchor="t" rtlCol="false" tIns="0" lIns="0" bIns="0" rIns="0">
            <a:spAutoFit/>
          </a:bodyPr>
          <a:lstStyle/>
          <a:p>
            <a:pPr algn="ctr" marL="0" indent="0" lvl="0">
              <a:lnSpc>
                <a:spcPts val="7693"/>
              </a:lnSpc>
              <a:spcBef>
                <a:spcPct val="0"/>
              </a:spcBef>
            </a:pPr>
            <a:r>
              <a:rPr lang="en-US" sz="10686">
                <a:solidFill>
                  <a:srgbClr val="0FFFFA"/>
                </a:solidFill>
                <a:latin typeface="Computer Says No"/>
                <a:ea typeface="Computer Says No"/>
                <a:cs typeface="Computer Says No"/>
                <a:sym typeface="Computer Says No"/>
              </a:rPr>
              <a:t>01</a:t>
            </a:r>
          </a:p>
        </p:txBody>
      </p:sp>
      <p:sp>
        <p:nvSpPr>
          <p:cNvPr name="TextBox 12" id="12"/>
          <p:cNvSpPr txBox="true"/>
          <p:nvPr/>
        </p:nvSpPr>
        <p:spPr>
          <a:xfrm rot="0">
            <a:off x="6596039" y="4523618"/>
            <a:ext cx="1305836" cy="1137198"/>
          </a:xfrm>
          <a:prstGeom prst="rect">
            <a:avLst/>
          </a:prstGeom>
        </p:spPr>
        <p:txBody>
          <a:bodyPr anchor="t" rtlCol="false" tIns="0" lIns="0" bIns="0" rIns="0">
            <a:spAutoFit/>
          </a:bodyPr>
          <a:lstStyle/>
          <a:p>
            <a:pPr algn="ctr" marL="0" indent="0" lvl="0">
              <a:lnSpc>
                <a:spcPts val="7693"/>
              </a:lnSpc>
              <a:spcBef>
                <a:spcPct val="0"/>
              </a:spcBef>
            </a:pPr>
            <a:r>
              <a:rPr lang="en-US" sz="10686">
                <a:solidFill>
                  <a:srgbClr val="0FFFFA"/>
                </a:solidFill>
                <a:latin typeface="Computer Says No"/>
                <a:ea typeface="Computer Says No"/>
                <a:cs typeface="Computer Says No"/>
                <a:sym typeface="Computer Says No"/>
              </a:rPr>
              <a:t>02</a:t>
            </a:r>
          </a:p>
        </p:txBody>
      </p:sp>
      <p:sp>
        <p:nvSpPr>
          <p:cNvPr name="TextBox 13" id="13"/>
          <p:cNvSpPr txBox="true"/>
          <p:nvPr/>
        </p:nvSpPr>
        <p:spPr>
          <a:xfrm rot="0">
            <a:off x="10378512" y="4590785"/>
            <a:ext cx="1305836" cy="1137198"/>
          </a:xfrm>
          <a:prstGeom prst="rect">
            <a:avLst/>
          </a:prstGeom>
        </p:spPr>
        <p:txBody>
          <a:bodyPr anchor="t" rtlCol="false" tIns="0" lIns="0" bIns="0" rIns="0">
            <a:spAutoFit/>
          </a:bodyPr>
          <a:lstStyle/>
          <a:p>
            <a:pPr algn="ctr" marL="0" indent="0" lvl="0">
              <a:lnSpc>
                <a:spcPts val="7693"/>
              </a:lnSpc>
              <a:spcBef>
                <a:spcPct val="0"/>
              </a:spcBef>
            </a:pPr>
            <a:r>
              <a:rPr lang="en-US" sz="10686">
                <a:solidFill>
                  <a:srgbClr val="0FFFFA"/>
                </a:solidFill>
                <a:latin typeface="Computer Says No"/>
                <a:ea typeface="Computer Says No"/>
                <a:cs typeface="Computer Says No"/>
                <a:sym typeface="Computer Says No"/>
              </a:rPr>
              <a:t>03</a:t>
            </a:r>
          </a:p>
        </p:txBody>
      </p:sp>
      <p:sp>
        <p:nvSpPr>
          <p:cNvPr name="TextBox 14" id="14"/>
          <p:cNvSpPr txBox="true"/>
          <p:nvPr/>
        </p:nvSpPr>
        <p:spPr>
          <a:xfrm rot="0">
            <a:off x="14160986" y="4590785"/>
            <a:ext cx="1305836" cy="1137198"/>
          </a:xfrm>
          <a:prstGeom prst="rect">
            <a:avLst/>
          </a:prstGeom>
        </p:spPr>
        <p:txBody>
          <a:bodyPr anchor="t" rtlCol="false" tIns="0" lIns="0" bIns="0" rIns="0">
            <a:spAutoFit/>
          </a:bodyPr>
          <a:lstStyle/>
          <a:p>
            <a:pPr algn="ctr" marL="0" indent="0" lvl="0">
              <a:lnSpc>
                <a:spcPts val="7693"/>
              </a:lnSpc>
              <a:spcBef>
                <a:spcPct val="0"/>
              </a:spcBef>
            </a:pPr>
            <a:r>
              <a:rPr lang="en-US" sz="10686">
                <a:solidFill>
                  <a:srgbClr val="0FFFFA"/>
                </a:solidFill>
                <a:latin typeface="Computer Says No"/>
                <a:ea typeface="Computer Says No"/>
                <a:cs typeface="Computer Says No"/>
                <a:sym typeface="Computer Says No"/>
              </a:rPr>
              <a:t>04</a:t>
            </a:r>
          </a:p>
        </p:txBody>
      </p:sp>
      <p:sp>
        <p:nvSpPr>
          <p:cNvPr name="TextBox 15" id="15"/>
          <p:cNvSpPr txBox="true"/>
          <p:nvPr/>
        </p:nvSpPr>
        <p:spPr>
          <a:xfrm rot="0">
            <a:off x="13186699" y="6671019"/>
            <a:ext cx="3121512" cy="2587281"/>
          </a:xfrm>
          <a:prstGeom prst="rect">
            <a:avLst/>
          </a:prstGeom>
        </p:spPr>
        <p:txBody>
          <a:bodyPr anchor="t" rtlCol="false" tIns="0" lIns="0" bIns="0" rIns="0">
            <a:spAutoFit/>
          </a:bodyPr>
          <a:lstStyle/>
          <a:p>
            <a:pPr algn="ctr">
              <a:lnSpc>
                <a:spcPts val="2999"/>
              </a:lnSpc>
            </a:pPr>
            <a:r>
              <a:rPr lang="en-US" sz="1851">
                <a:solidFill>
                  <a:srgbClr val="FFFFFF"/>
                </a:solidFill>
                <a:latin typeface="Poppins Light"/>
                <a:ea typeface="Poppins Light"/>
                <a:cs typeface="Poppins Light"/>
                <a:sym typeface="Poppins Light"/>
              </a:rPr>
              <a:t>Lorem ipsum dolor sit amet, consectetur adipiscing elit. Proin varius, eros nec efficitur euismod, lectus turpis sollicitudin augue, non ultricies enim nunc sit amet augue.</a:t>
            </a:r>
          </a:p>
        </p:txBody>
      </p:sp>
      <p:sp>
        <p:nvSpPr>
          <p:cNvPr name="TextBox 16" id="16"/>
          <p:cNvSpPr txBox="true"/>
          <p:nvPr/>
        </p:nvSpPr>
        <p:spPr>
          <a:xfrm rot="0">
            <a:off x="9407519" y="6671019"/>
            <a:ext cx="3121512" cy="2587281"/>
          </a:xfrm>
          <a:prstGeom prst="rect">
            <a:avLst/>
          </a:prstGeom>
        </p:spPr>
        <p:txBody>
          <a:bodyPr anchor="t" rtlCol="false" tIns="0" lIns="0" bIns="0" rIns="0">
            <a:spAutoFit/>
          </a:bodyPr>
          <a:lstStyle/>
          <a:p>
            <a:pPr algn="ctr">
              <a:lnSpc>
                <a:spcPts val="2999"/>
              </a:lnSpc>
            </a:pPr>
            <a:r>
              <a:rPr lang="en-US" sz="1851">
                <a:solidFill>
                  <a:srgbClr val="FFFFFF"/>
                </a:solidFill>
                <a:latin typeface="Poppins Light"/>
                <a:ea typeface="Poppins Light"/>
                <a:cs typeface="Poppins Light"/>
                <a:sym typeface="Poppins Light"/>
              </a:rPr>
              <a:t>Lorem ipsum dolor sit amet, consectetur adipiscing elit. Proin varius, eros nec efficitur euismod, lectus turpis sollicitudin augue, non ultricies enim nunc sit amet augue.</a:t>
            </a:r>
          </a:p>
        </p:txBody>
      </p:sp>
      <p:sp>
        <p:nvSpPr>
          <p:cNvPr name="TextBox 17" id="17"/>
          <p:cNvSpPr txBox="true"/>
          <p:nvPr/>
        </p:nvSpPr>
        <p:spPr>
          <a:xfrm rot="0">
            <a:off x="5628781" y="6671019"/>
            <a:ext cx="3121512" cy="2587281"/>
          </a:xfrm>
          <a:prstGeom prst="rect">
            <a:avLst/>
          </a:prstGeom>
        </p:spPr>
        <p:txBody>
          <a:bodyPr anchor="t" rtlCol="false" tIns="0" lIns="0" bIns="0" rIns="0">
            <a:spAutoFit/>
          </a:bodyPr>
          <a:lstStyle/>
          <a:p>
            <a:pPr algn="ctr">
              <a:lnSpc>
                <a:spcPts val="2999"/>
              </a:lnSpc>
            </a:pPr>
            <a:r>
              <a:rPr lang="en-US" sz="1851">
                <a:solidFill>
                  <a:srgbClr val="FFFFFF"/>
                </a:solidFill>
                <a:latin typeface="Poppins Light"/>
                <a:ea typeface="Poppins Light"/>
                <a:cs typeface="Poppins Light"/>
                <a:sym typeface="Poppins Light"/>
              </a:rPr>
              <a:t>Lorem ipsum dolor sit amet, consectetur adipiscing elit. Proin varius, eros nec efficitur euismod, lectus turpis sollicitudin augue, non ultricies enim nunc sit amet augue.</a:t>
            </a:r>
          </a:p>
        </p:txBody>
      </p:sp>
      <p:sp>
        <p:nvSpPr>
          <p:cNvPr name="TextBox 18" id="18"/>
          <p:cNvSpPr txBox="true"/>
          <p:nvPr/>
        </p:nvSpPr>
        <p:spPr>
          <a:xfrm rot="0">
            <a:off x="1850044" y="6671019"/>
            <a:ext cx="3121512" cy="2587281"/>
          </a:xfrm>
          <a:prstGeom prst="rect">
            <a:avLst/>
          </a:prstGeom>
        </p:spPr>
        <p:txBody>
          <a:bodyPr anchor="t" rtlCol="false" tIns="0" lIns="0" bIns="0" rIns="0">
            <a:spAutoFit/>
          </a:bodyPr>
          <a:lstStyle/>
          <a:p>
            <a:pPr algn="ctr">
              <a:lnSpc>
                <a:spcPts val="2999"/>
              </a:lnSpc>
            </a:pPr>
            <a:r>
              <a:rPr lang="en-US" sz="1851">
                <a:solidFill>
                  <a:srgbClr val="FFFFFF"/>
                </a:solidFill>
                <a:latin typeface="Poppins Light"/>
                <a:ea typeface="Poppins Light"/>
                <a:cs typeface="Poppins Light"/>
                <a:sym typeface="Poppins Light"/>
              </a:rPr>
              <a:t>Lorem ipsum dolor sit amet, consectetur adipiscing elit. Proin varius, eros nec efficitur euismod, lectus turpis sollicitudin augue, non ultricies enim nunc sit amet augue.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F0F20"/>
        </a:solidFill>
      </p:bgPr>
    </p:bg>
    <p:spTree>
      <p:nvGrpSpPr>
        <p:cNvPr id="1" name=""/>
        <p:cNvGrpSpPr/>
        <p:nvPr/>
      </p:nvGrpSpPr>
      <p:grpSpPr>
        <a:xfrm>
          <a:off x="0" y="0"/>
          <a:ext cx="0" cy="0"/>
          <a:chOff x="0" y="0"/>
          <a:chExt cx="0" cy="0"/>
        </a:xfrm>
      </p:grpSpPr>
      <p:sp>
        <p:nvSpPr>
          <p:cNvPr name="TextBox 2" id="2"/>
          <p:cNvSpPr txBox="true"/>
          <p:nvPr/>
        </p:nvSpPr>
        <p:spPr>
          <a:xfrm rot="0">
            <a:off x="1821100" y="2600325"/>
            <a:ext cx="9725339" cy="1283970"/>
          </a:xfrm>
          <a:prstGeom prst="rect">
            <a:avLst/>
          </a:prstGeom>
        </p:spPr>
        <p:txBody>
          <a:bodyPr anchor="t" rtlCol="false" tIns="0" lIns="0" bIns="0" rIns="0">
            <a:spAutoFit/>
          </a:bodyPr>
          <a:lstStyle/>
          <a:p>
            <a:pPr algn="l" marL="0" indent="0" lvl="0">
              <a:lnSpc>
                <a:spcPts val="8640"/>
              </a:lnSpc>
              <a:spcBef>
                <a:spcPct val="0"/>
              </a:spcBef>
            </a:pPr>
            <a:r>
              <a:rPr lang="en-US" sz="12000">
                <a:solidFill>
                  <a:srgbClr val="01E9F8"/>
                </a:solidFill>
                <a:latin typeface="Computer Says No"/>
                <a:ea typeface="Computer Says No"/>
                <a:cs typeface="Computer Says No"/>
                <a:sym typeface="Computer Says No"/>
              </a:rPr>
              <a:t>PROJECT OBJECTIVES</a:t>
            </a:r>
          </a:p>
        </p:txBody>
      </p:sp>
      <p:sp>
        <p:nvSpPr>
          <p:cNvPr name="Freeform 3" id="3"/>
          <p:cNvSpPr/>
          <p:nvPr/>
        </p:nvSpPr>
        <p:spPr>
          <a:xfrm flipH="false" flipV="false" rot="0">
            <a:off x="-2676209" y="-5769635"/>
            <a:ext cx="20964209" cy="9372748"/>
          </a:xfrm>
          <a:custGeom>
            <a:avLst/>
            <a:gdLst/>
            <a:ahLst/>
            <a:cxnLst/>
            <a:rect r="r" b="b" t="t" l="l"/>
            <a:pathLst>
              <a:path h="9372748" w="20964209">
                <a:moveTo>
                  <a:pt x="0" y="0"/>
                </a:moveTo>
                <a:lnTo>
                  <a:pt x="20964209" y="0"/>
                </a:lnTo>
                <a:lnTo>
                  <a:pt x="20964209" y="9372749"/>
                </a:lnTo>
                <a:lnTo>
                  <a:pt x="0" y="9372749"/>
                </a:lnTo>
                <a:lnTo>
                  <a:pt x="0" y="0"/>
                </a:lnTo>
                <a:close/>
              </a:path>
            </a:pathLst>
          </a:custGeom>
          <a:blipFill>
            <a:blip r:embed="rId2">
              <a:alphaModFix amt="12000"/>
              <a:extLst>
                <a:ext uri="{96DAC541-7B7A-43D3-8B79-37D633B846F1}">
                  <asvg:svgBlip xmlns:asvg="http://schemas.microsoft.com/office/drawing/2016/SVG/main" r:embed="rId3"/>
                </a:ext>
              </a:extLst>
            </a:blip>
            <a:stretch>
              <a:fillRect l="0" t="0" r="0" b="0"/>
            </a:stretch>
          </a:blipFill>
        </p:spPr>
      </p:sp>
      <p:sp>
        <p:nvSpPr>
          <p:cNvPr name="TextBox 4" id="4"/>
          <p:cNvSpPr txBox="true"/>
          <p:nvPr/>
        </p:nvSpPr>
        <p:spPr>
          <a:xfrm rot="0">
            <a:off x="1821100" y="4968248"/>
            <a:ext cx="3289996" cy="672800"/>
          </a:xfrm>
          <a:prstGeom prst="rect">
            <a:avLst/>
          </a:prstGeom>
        </p:spPr>
        <p:txBody>
          <a:bodyPr anchor="t" rtlCol="false" tIns="0" lIns="0" bIns="0" rIns="0">
            <a:spAutoFit/>
          </a:bodyPr>
          <a:lstStyle/>
          <a:p>
            <a:pPr algn="just" marL="0" indent="0" lvl="0">
              <a:lnSpc>
                <a:spcPts val="4458"/>
              </a:lnSpc>
              <a:spcBef>
                <a:spcPct val="0"/>
              </a:spcBef>
            </a:pPr>
            <a:r>
              <a:rPr lang="en-US" sz="6192">
                <a:solidFill>
                  <a:srgbClr val="01E9F8"/>
                </a:solidFill>
                <a:latin typeface="Computer Says No"/>
                <a:ea typeface="Computer Says No"/>
                <a:cs typeface="Computer Says No"/>
                <a:sym typeface="Computer Says No"/>
              </a:rPr>
              <a:t>OBJECTIVE 01</a:t>
            </a:r>
          </a:p>
        </p:txBody>
      </p:sp>
      <p:sp>
        <p:nvSpPr>
          <p:cNvPr name="TextBox 5" id="5"/>
          <p:cNvSpPr txBox="true"/>
          <p:nvPr/>
        </p:nvSpPr>
        <p:spPr>
          <a:xfrm rot="0">
            <a:off x="7993279" y="4968248"/>
            <a:ext cx="3289996" cy="672800"/>
          </a:xfrm>
          <a:prstGeom prst="rect">
            <a:avLst/>
          </a:prstGeom>
        </p:spPr>
        <p:txBody>
          <a:bodyPr anchor="t" rtlCol="false" tIns="0" lIns="0" bIns="0" rIns="0">
            <a:spAutoFit/>
          </a:bodyPr>
          <a:lstStyle/>
          <a:p>
            <a:pPr algn="just" marL="0" indent="0" lvl="0">
              <a:lnSpc>
                <a:spcPts val="4458"/>
              </a:lnSpc>
              <a:spcBef>
                <a:spcPct val="0"/>
              </a:spcBef>
            </a:pPr>
            <a:r>
              <a:rPr lang="en-US" sz="6192">
                <a:solidFill>
                  <a:srgbClr val="01E9F8"/>
                </a:solidFill>
                <a:latin typeface="Computer Says No"/>
                <a:ea typeface="Computer Says No"/>
                <a:cs typeface="Computer Says No"/>
                <a:sym typeface="Computer Says No"/>
              </a:rPr>
              <a:t>OBJECTIVE 03</a:t>
            </a:r>
          </a:p>
        </p:txBody>
      </p:sp>
      <p:sp>
        <p:nvSpPr>
          <p:cNvPr name="TextBox 6" id="6"/>
          <p:cNvSpPr txBox="true"/>
          <p:nvPr/>
        </p:nvSpPr>
        <p:spPr>
          <a:xfrm rot="0">
            <a:off x="1821100" y="5564848"/>
            <a:ext cx="4864636" cy="910272"/>
          </a:xfrm>
          <a:prstGeom prst="rect">
            <a:avLst/>
          </a:prstGeom>
        </p:spPr>
        <p:txBody>
          <a:bodyPr anchor="t" rtlCol="false" tIns="0" lIns="0" bIns="0" rIns="0">
            <a:spAutoFit/>
          </a:bodyPr>
          <a:lstStyle/>
          <a:p>
            <a:pPr algn="just">
              <a:lnSpc>
                <a:spcPts val="2439"/>
              </a:lnSpc>
            </a:pPr>
            <a:r>
              <a:rPr lang="en-US" sz="1505">
                <a:solidFill>
                  <a:srgbClr val="FFFFFF"/>
                </a:solidFill>
                <a:latin typeface="Poppins Light"/>
                <a:ea typeface="Poppins Light"/>
                <a:cs typeface="Poppins Light"/>
                <a:sym typeface="Poppins Light"/>
              </a:rPr>
              <a:t>Lorem ipsum dolor sit amet, consectetur adipiscing elit. Nam vel euismod ipsum. Proin fermentum dolor vel est fermentum, at sagittis diam.</a:t>
            </a:r>
          </a:p>
        </p:txBody>
      </p:sp>
      <p:sp>
        <p:nvSpPr>
          <p:cNvPr name="TextBox 7" id="7"/>
          <p:cNvSpPr txBox="true"/>
          <p:nvPr/>
        </p:nvSpPr>
        <p:spPr>
          <a:xfrm rot="0">
            <a:off x="7993279" y="5564848"/>
            <a:ext cx="4888284" cy="910272"/>
          </a:xfrm>
          <a:prstGeom prst="rect">
            <a:avLst/>
          </a:prstGeom>
        </p:spPr>
        <p:txBody>
          <a:bodyPr anchor="t" rtlCol="false" tIns="0" lIns="0" bIns="0" rIns="0">
            <a:spAutoFit/>
          </a:bodyPr>
          <a:lstStyle/>
          <a:p>
            <a:pPr algn="just">
              <a:lnSpc>
                <a:spcPts val="2439"/>
              </a:lnSpc>
            </a:pPr>
            <a:r>
              <a:rPr lang="en-US" sz="1505">
                <a:solidFill>
                  <a:srgbClr val="FFFFFF"/>
                </a:solidFill>
                <a:latin typeface="Poppins Light"/>
                <a:ea typeface="Poppins Light"/>
                <a:cs typeface="Poppins Light"/>
                <a:sym typeface="Poppins Light"/>
              </a:rPr>
              <a:t>Lorem ipsum dolor sit amet, consectetur adipiscing elit. Nam vel euismod ipsum. Proin fermentum dolor vel est fermentum, at sagittis diam.</a:t>
            </a:r>
          </a:p>
        </p:txBody>
      </p:sp>
      <p:sp>
        <p:nvSpPr>
          <p:cNvPr name="TextBox 8" id="8"/>
          <p:cNvSpPr txBox="true"/>
          <p:nvPr/>
        </p:nvSpPr>
        <p:spPr>
          <a:xfrm rot="0">
            <a:off x="1821100" y="7141870"/>
            <a:ext cx="3289996" cy="672800"/>
          </a:xfrm>
          <a:prstGeom prst="rect">
            <a:avLst/>
          </a:prstGeom>
        </p:spPr>
        <p:txBody>
          <a:bodyPr anchor="t" rtlCol="false" tIns="0" lIns="0" bIns="0" rIns="0">
            <a:spAutoFit/>
          </a:bodyPr>
          <a:lstStyle/>
          <a:p>
            <a:pPr algn="l" marL="0" indent="0" lvl="0">
              <a:lnSpc>
                <a:spcPts val="4458"/>
              </a:lnSpc>
              <a:spcBef>
                <a:spcPct val="0"/>
              </a:spcBef>
            </a:pPr>
            <a:r>
              <a:rPr lang="en-US" sz="6192">
                <a:solidFill>
                  <a:srgbClr val="01E9F8"/>
                </a:solidFill>
                <a:latin typeface="Computer Says No"/>
                <a:ea typeface="Computer Says No"/>
                <a:cs typeface="Computer Says No"/>
                <a:sym typeface="Computer Says No"/>
              </a:rPr>
              <a:t>OBJECTIVE 02</a:t>
            </a:r>
          </a:p>
        </p:txBody>
      </p:sp>
      <p:sp>
        <p:nvSpPr>
          <p:cNvPr name="TextBox 9" id="9"/>
          <p:cNvSpPr txBox="true"/>
          <p:nvPr/>
        </p:nvSpPr>
        <p:spPr>
          <a:xfrm rot="0">
            <a:off x="7993279" y="7141870"/>
            <a:ext cx="3289996" cy="672800"/>
          </a:xfrm>
          <a:prstGeom prst="rect">
            <a:avLst/>
          </a:prstGeom>
        </p:spPr>
        <p:txBody>
          <a:bodyPr anchor="t" rtlCol="false" tIns="0" lIns="0" bIns="0" rIns="0">
            <a:spAutoFit/>
          </a:bodyPr>
          <a:lstStyle/>
          <a:p>
            <a:pPr algn="l" marL="0" indent="0" lvl="0">
              <a:lnSpc>
                <a:spcPts val="4458"/>
              </a:lnSpc>
              <a:spcBef>
                <a:spcPct val="0"/>
              </a:spcBef>
            </a:pPr>
            <a:r>
              <a:rPr lang="en-US" sz="6192">
                <a:solidFill>
                  <a:srgbClr val="01E9F8"/>
                </a:solidFill>
                <a:latin typeface="Computer Says No"/>
                <a:ea typeface="Computer Says No"/>
                <a:cs typeface="Computer Says No"/>
                <a:sym typeface="Computer Says No"/>
              </a:rPr>
              <a:t>OBJECTIVE 04</a:t>
            </a:r>
          </a:p>
        </p:txBody>
      </p:sp>
      <p:sp>
        <p:nvSpPr>
          <p:cNvPr name="TextBox 10" id="10"/>
          <p:cNvSpPr txBox="true"/>
          <p:nvPr/>
        </p:nvSpPr>
        <p:spPr>
          <a:xfrm rot="0">
            <a:off x="1821100" y="7687213"/>
            <a:ext cx="4864636" cy="910272"/>
          </a:xfrm>
          <a:prstGeom prst="rect">
            <a:avLst/>
          </a:prstGeom>
        </p:spPr>
        <p:txBody>
          <a:bodyPr anchor="t" rtlCol="false" tIns="0" lIns="0" bIns="0" rIns="0">
            <a:spAutoFit/>
          </a:bodyPr>
          <a:lstStyle/>
          <a:p>
            <a:pPr algn="just">
              <a:lnSpc>
                <a:spcPts val="2439"/>
              </a:lnSpc>
            </a:pPr>
            <a:r>
              <a:rPr lang="en-US" sz="1505">
                <a:solidFill>
                  <a:srgbClr val="FFFFFF"/>
                </a:solidFill>
                <a:latin typeface="Poppins Light"/>
                <a:ea typeface="Poppins Light"/>
                <a:cs typeface="Poppins Light"/>
                <a:sym typeface="Poppins Light"/>
              </a:rPr>
              <a:t>Lorem ipsum dolor sit amet, consectetur adipiscing elit. Nam vel euismod ipsum. Proin fermentum dolor vel est fermentum, at sagittis diam.</a:t>
            </a:r>
          </a:p>
        </p:txBody>
      </p:sp>
      <p:sp>
        <p:nvSpPr>
          <p:cNvPr name="TextBox 11" id="11"/>
          <p:cNvSpPr txBox="true"/>
          <p:nvPr/>
        </p:nvSpPr>
        <p:spPr>
          <a:xfrm rot="0">
            <a:off x="7993279" y="7687213"/>
            <a:ext cx="4888284" cy="910272"/>
          </a:xfrm>
          <a:prstGeom prst="rect">
            <a:avLst/>
          </a:prstGeom>
        </p:spPr>
        <p:txBody>
          <a:bodyPr anchor="t" rtlCol="false" tIns="0" lIns="0" bIns="0" rIns="0">
            <a:spAutoFit/>
          </a:bodyPr>
          <a:lstStyle/>
          <a:p>
            <a:pPr algn="just">
              <a:lnSpc>
                <a:spcPts val="2439"/>
              </a:lnSpc>
            </a:pPr>
            <a:r>
              <a:rPr lang="en-US" sz="1505">
                <a:solidFill>
                  <a:srgbClr val="FFFFFF"/>
                </a:solidFill>
                <a:latin typeface="Poppins Light"/>
                <a:ea typeface="Poppins Light"/>
                <a:cs typeface="Poppins Light"/>
                <a:sym typeface="Poppins Light"/>
              </a:rPr>
              <a:t>Lorem ipsum dolor sit amet, consectetur adipiscing elit. Nam vel euismod ipsum. Proin fermentum dolor vel est fermentum, at sagittis diam.</a:t>
            </a:r>
          </a:p>
        </p:txBody>
      </p:sp>
      <p:sp>
        <p:nvSpPr>
          <p:cNvPr name="Freeform 12" id="12"/>
          <p:cNvSpPr/>
          <p:nvPr/>
        </p:nvSpPr>
        <p:spPr>
          <a:xfrm flipH="false" flipV="false" rot="0">
            <a:off x="12881563" y="3808095"/>
            <a:ext cx="4417345" cy="6642625"/>
          </a:xfrm>
          <a:custGeom>
            <a:avLst/>
            <a:gdLst/>
            <a:ahLst/>
            <a:cxnLst/>
            <a:rect r="r" b="b" t="t" l="l"/>
            <a:pathLst>
              <a:path h="6642625" w="4417345">
                <a:moveTo>
                  <a:pt x="0" y="0"/>
                </a:moveTo>
                <a:lnTo>
                  <a:pt x="4417345" y="0"/>
                </a:lnTo>
                <a:lnTo>
                  <a:pt x="4417345" y="6642625"/>
                </a:lnTo>
                <a:lnTo>
                  <a:pt x="0" y="6642625"/>
                </a:lnTo>
                <a:lnTo>
                  <a:pt x="0" y="0"/>
                </a:lnTo>
                <a:close/>
              </a:path>
            </a:pathLst>
          </a:custGeom>
          <a:blipFill>
            <a:blip r:embed="rId4"/>
            <a:stretch>
              <a:fillRect l="0" t="0" r="0" b="0"/>
            </a:stretch>
          </a:blipFill>
        </p:spPr>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TextBox 3" id="3"/>
          <p:cNvSpPr txBox="true"/>
          <p:nvPr/>
        </p:nvSpPr>
        <p:spPr>
          <a:xfrm rot="0">
            <a:off x="1811575" y="3352171"/>
            <a:ext cx="7382884" cy="4649457"/>
          </a:xfrm>
          <a:prstGeom prst="rect">
            <a:avLst/>
          </a:prstGeom>
        </p:spPr>
        <p:txBody>
          <a:bodyPr anchor="t" rtlCol="false" tIns="0" lIns="0" bIns="0" rIns="0">
            <a:spAutoFit/>
          </a:bodyPr>
          <a:lstStyle/>
          <a:p>
            <a:pPr algn="l" marL="0" indent="0" lvl="0">
              <a:lnSpc>
                <a:spcPts val="16889"/>
              </a:lnSpc>
              <a:spcBef>
                <a:spcPct val="0"/>
              </a:spcBef>
            </a:pPr>
            <a:r>
              <a:rPr lang="en-US" sz="23458">
                <a:solidFill>
                  <a:srgbClr val="01E9F8"/>
                </a:solidFill>
                <a:latin typeface="Computer Says No"/>
                <a:ea typeface="Computer Says No"/>
                <a:cs typeface="Computer Says No"/>
                <a:sym typeface="Computer Says No"/>
              </a:rPr>
              <a:t>PROJECT SCOPE</a:t>
            </a:r>
          </a:p>
        </p:txBody>
      </p:sp>
      <p:sp>
        <p:nvSpPr>
          <p:cNvPr name="Freeform 4" id="4"/>
          <p:cNvSpPr/>
          <p:nvPr/>
        </p:nvSpPr>
        <p:spPr>
          <a:xfrm flipH="true" flipV="false" rot="-2081495">
            <a:off x="11968410" y="2800964"/>
            <a:ext cx="7110094" cy="6490581"/>
          </a:xfrm>
          <a:custGeom>
            <a:avLst/>
            <a:gdLst/>
            <a:ahLst/>
            <a:cxnLst/>
            <a:rect r="r" b="b" t="t" l="l"/>
            <a:pathLst>
              <a:path h="6490581" w="7110094">
                <a:moveTo>
                  <a:pt x="7110093" y="0"/>
                </a:moveTo>
                <a:lnTo>
                  <a:pt x="0" y="0"/>
                </a:lnTo>
                <a:lnTo>
                  <a:pt x="0" y="6490581"/>
                </a:lnTo>
                <a:lnTo>
                  <a:pt x="7110093" y="6490581"/>
                </a:lnTo>
                <a:lnTo>
                  <a:pt x="7110093" y="0"/>
                </a:lnTo>
                <a:close/>
              </a:path>
            </a:pathLst>
          </a:custGeom>
          <a:blipFill>
            <a:blip r:embed="rId3"/>
            <a:stretch>
              <a:fillRect l="-6783" t="-1218" r="-345" b="0"/>
            </a:stretch>
          </a:blipFill>
        </p:spPr>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true" flipV="false" rot="0">
            <a:off x="0" y="0"/>
            <a:ext cx="18288000" cy="10287000"/>
          </a:xfrm>
          <a:custGeom>
            <a:avLst/>
            <a:gdLst/>
            <a:ahLst/>
            <a:cxnLst/>
            <a:rect r="r" b="b" t="t" l="l"/>
            <a:pathLst>
              <a:path h="10287000" w="18288000">
                <a:moveTo>
                  <a:pt x="18288000" y="0"/>
                </a:moveTo>
                <a:lnTo>
                  <a:pt x="0" y="0"/>
                </a:lnTo>
                <a:lnTo>
                  <a:pt x="0" y="10287000"/>
                </a:lnTo>
                <a:lnTo>
                  <a:pt x="18288000" y="10287000"/>
                </a:lnTo>
                <a:lnTo>
                  <a:pt x="18288000" y="0"/>
                </a:lnTo>
                <a:close/>
              </a:path>
            </a:pathLst>
          </a:custGeom>
          <a:blipFill>
            <a:blip r:embed="rId2"/>
            <a:stretch>
              <a:fillRect l="0" t="0" r="0" b="0"/>
            </a:stretch>
          </a:blipFill>
        </p:spPr>
      </p:sp>
      <p:sp>
        <p:nvSpPr>
          <p:cNvPr name="TextBox 3" id="3"/>
          <p:cNvSpPr txBox="true"/>
          <p:nvPr/>
        </p:nvSpPr>
        <p:spPr>
          <a:xfrm rot="0">
            <a:off x="1811575" y="2400300"/>
            <a:ext cx="6781398" cy="808327"/>
          </a:xfrm>
          <a:prstGeom prst="rect">
            <a:avLst/>
          </a:prstGeom>
        </p:spPr>
        <p:txBody>
          <a:bodyPr anchor="t" rtlCol="false" tIns="0" lIns="0" bIns="0" rIns="0">
            <a:spAutoFit/>
          </a:bodyPr>
          <a:lstStyle/>
          <a:p>
            <a:pPr algn="l" marL="0" indent="0" lvl="0">
              <a:lnSpc>
                <a:spcPts val="5473"/>
              </a:lnSpc>
              <a:spcBef>
                <a:spcPct val="0"/>
              </a:spcBef>
            </a:pPr>
            <a:r>
              <a:rPr lang="en-US" sz="7601">
                <a:solidFill>
                  <a:srgbClr val="01E9F8"/>
                </a:solidFill>
                <a:latin typeface="Computer Says No"/>
                <a:ea typeface="Computer Says No"/>
                <a:cs typeface="Computer Says No"/>
                <a:sym typeface="Computer Says No"/>
              </a:rPr>
              <a:t>CONTINUOUS LEARNING</a:t>
            </a:r>
            <a:r>
              <a:rPr lang="en-US" sz="7601">
                <a:solidFill>
                  <a:srgbClr val="01E9F8"/>
                </a:solidFill>
                <a:latin typeface="Computer Says No"/>
                <a:ea typeface="Computer Says No"/>
                <a:cs typeface="Computer Says No"/>
                <a:sym typeface="Computer Says No"/>
              </a:rPr>
              <a:t> </a:t>
            </a:r>
          </a:p>
        </p:txBody>
      </p:sp>
      <p:sp>
        <p:nvSpPr>
          <p:cNvPr name="TextBox 4" id="4"/>
          <p:cNvSpPr txBox="true"/>
          <p:nvPr/>
        </p:nvSpPr>
        <p:spPr>
          <a:xfrm rot="0">
            <a:off x="1811575" y="2944299"/>
            <a:ext cx="6781398" cy="1286256"/>
          </a:xfrm>
          <a:prstGeom prst="rect">
            <a:avLst/>
          </a:prstGeom>
        </p:spPr>
        <p:txBody>
          <a:bodyPr anchor="t" rtlCol="false" tIns="0" lIns="0" bIns="0" rIns="0">
            <a:spAutoFit/>
          </a:bodyPr>
          <a:lstStyle/>
          <a:p>
            <a:pPr algn="l">
              <a:lnSpc>
                <a:spcPts val="2592"/>
              </a:lnSpc>
            </a:pPr>
            <a:r>
              <a:rPr lang="en-US" sz="1600">
                <a:solidFill>
                  <a:srgbClr val="FFFFFF"/>
                </a:solidFill>
                <a:latin typeface="Poppins Light"/>
                <a:ea typeface="Poppins Light"/>
                <a:cs typeface="Poppins Light"/>
                <a:sym typeface="Poppins Light"/>
              </a:rPr>
              <a:t>Lorem ipsum dolor sit amet, consectetur adipiscing elit. Nam vel euismod ipsum. Proin fermentum dolor vel est fermentum, at sagittis diam.</a:t>
            </a:r>
          </a:p>
          <a:p>
            <a:pPr algn="l">
              <a:lnSpc>
                <a:spcPts val="2592"/>
              </a:lnSpc>
            </a:pPr>
          </a:p>
        </p:txBody>
      </p:sp>
      <p:sp>
        <p:nvSpPr>
          <p:cNvPr name="TextBox 5" id="5"/>
          <p:cNvSpPr txBox="true"/>
          <p:nvPr/>
        </p:nvSpPr>
        <p:spPr>
          <a:xfrm rot="0">
            <a:off x="1811575" y="4227293"/>
            <a:ext cx="6853718" cy="808327"/>
          </a:xfrm>
          <a:prstGeom prst="rect">
            <a:avLst/>
          </a:prstGeom>
        </p:spPr>
        <p:txBody>
          <a:bodyPr anchor="t" rtlCol="false" tIns="0" lIns="0" bIns="0" rIns="0">
            <a:spAutoFit/>
          </a:bodyPr>
          <a:lstStyle/>
          <a:p>
            <a:pPr algn="l" marL="0" indent="0" lvl="0">
              <a:lnSpc>
                <a:spcPts val="5473"/>
              </a:lnSpc>
              <a:spcBef>
                <a:spcPct val="0"/>
              </a:spcBef>
            </a:pPr>
            <a:r>
              <a:rPr lang="en-US" sz="7601">
                <a:solidFill>
                  <a:srgbClr val="01E9F8"/>
                </a:solidFill>
                <a:latin typeface="Computer Says No"/>
                <a:ea typeface="Computer Says No"/>
                <a:cs typeface="Computer Says No"/>
                <a:sym typeface="Computer Says No"/>
              </a:rPr>
              <a:t>INCREASED EFFICIENCY</a:t>
            </a:r>
          </a:p>
        </p:txBody>
      </p:sp>
      <p:sp>
        <p:nvSpPr>
          <p:cNvPr name="TextBox 6" id="6"/>
          <p:cNvSpPr txBox="true"/>
          <p:nvPr/>
        </p:nvSpPr>
        <p:spPr>
          <a:xfrm rot="0">
            <a:off x="1811575" y="4771292"/>
            <a:ext cx="6781398" cy="1286256"/>
          </a:xfrm>
          <a:prstGeom prst="rect">
            <a:avLst/>
          </a:prstGeom>
        </p:spPr>
        <p:txBody>
          <a:bodyPr anchor="t" rtlCol="false" tIns="0" lIns="0" bIns="0" rIns="0">
            <a:spAutoFit/>
          </a:bodyPr>
          <a:lstStyle/>
          <a:p>
            <a:pPr algn="l">
              <a:lnSpc>
                <a:spcPts val="2592"/>
              </a:lnSpc>
            </a:pPr>
            <a:r>
              <a:rPr lang="en-US" sz="1600">
                <a:solidFill>
                  <a:srgbClr val="FFFFFF"/>
                </a:solidFill>
                <a:latin typeface="Poppins Light"/>
                <a:ea typeface="Poppins Light"/>
                <a:cs typeface="Poppins Light"/>
                <a:sym typeface="Poppins Light"/>
              </a:rPr>
              <a:t>Lorem ipsum dolor sit amet, consectetur adipiscing elit. Nam vel euismod ipsum. Proin fermentum dolor vel est fermentum, at sagittis diam.</a:t>
            </a:r>
          </a:p>
          <a:p>
            <a:pPr algn="l">
              <a:lnSpc>
                <a:spcPts val="2592"/>
              </a:lnSpc>
            </a:pPr>
          </a:p>
        </p:txBody>
      </p:sp>
      <p:sp>
        <p:nvSpPr>
          <p:cNvPr name="TextBox 7" id="7"/>
          <p:cNvSpPr txBox="true"/>
          <p:nvPr/>
        </p:nvSpPr>
        <p:spPr>
          <a:xfrm rot="0">
            <a:off x="1811575" y="5816441"/>
            <a:ext cx="4016572" cy="859157"/>
          </a:xfrm>
          <a:prstGeom prst="rect">
            <a:avLst/>
          </a:prstGeom>
        </p:spPr>
        <p:txBody>
          <a:bodyPr anchor="t" rtlCol="false" tIns="0" lIns="0" bIns="0" rIns="0">
            <a:spAutoFit/>
          </a:bodyPr>
          <a:lstStyle/>
          <a:p>
            <a:pPr algn="l" marL="0" indent="0" lvl="0">
              <a:lnSpc>
                <a:spcPts val="5760"/>
              </a:lnSpc>
              <a:spcBef>
                <a:spcPct val="0"/>
              </a:spcBef>
            </a:pPr>
            <a:r>
              <a:rPr lang="en-US" sz="8000">
                <a:solidFill>
                  <a:srgbClr val="01E9F8"/>
                </a:solidFill>
                <a:latin typeface="Computer Says No"/>
                <a:ea typeface="Computer Says No"/>
                <a:cs typeface="Computer Says No"/>
                <a:sym typeface="Computer Says No"/>
              </a:rPr>
              <a:t>AUTOMATION</a:t>
            </a:r>
          </a:p>
        </p:txBody>
      </p:sp>
      <p:sp>
        <p:nvSpPr>
          <p:cNvPr name="TextBox 8" id="8"/>
          <p:cNvSpPr txBox="true"/>
          <p:nvPr/>
        </p:nvSpPr>
        <p:spPr>
          <a:xfrm rot="0">
            <a:off x="1811575" y="6599398"/>
            <a:ext cx="6781398" cy="1286256"/>
          </a:xfrm>
          <a:prstGeom prst="rect">
            <a:avLst/>
          </a:prstGeom>
        </p:spPr>
        <p:txBody>
          <a:bodyPr anchor="t" rtlCol="false" tIns="0" lIns="0" bIns="0" rIns="0">
            <a:spAutoFit/>
          </a:bodyPr>
          <a:lstStyle/>
          <a:p>
            <a:pPr algn="l">
              <a:lnSpc>
                <a:spcPts val="2592"/>
              </a:lnSpc>
            </a:pPr>
            <a:r>
              <a:rPr lang="en-US" sz="1600">
                <a:solidFill>
                  <a:srgbClr val="FFFFFF"/>
                </a:solidFill>
                <a:latin typeface="Poppins Light"/>
                <a:ea typeface="Poppins Light"/>
                <a:cs typeface="Poppins Light"/>
                <a:sym typeface="Poppins Light"/>
              </a:rPr>
              <a:t>Lorem ipsum dolor sit amet, consectetur adipiscing elit. Nam vel euismod ipsum. Proin fermentum dolor vel est fermentum, at sagittis diam.</a:t>
            </a:r>
          </a:p>
          <a:p>
            <a:pPr algn="l">
              <a:lnSpc>
                <a:spcPts val="2592"/>
              </a:lnSpc>
            </a:pPr>
          </a:p>
        </p:txBody>
      </p:sp>
      <p:sp>
        <p:nvSpPr>
          <p:cNvPr name="TextBox 9" id="9"/>
          <p:cNvSpPr txBox="true"/>
          <p:nvPr/>
        </p:nvSpPr>
        <p:spPr>
          <a:xfrm rot="0">
            <a:off x="1811575" y="7946090"/>
            <a:ext cx="5531725" cy="808327"/>
          </a:xfrm>
          <a:prstGeom prst="rect">
            <a:avLst/>
          </a:prstGeom>
        </p:spPr>
        <p:txBody>
          <a:bodyPr anchor="t" rtlCol="false" tIns="0" lIns="0" bIns="0" rIns="0">
            <a:spAutoFit/>
          </a:bodyPr>
          <a:lstStyle/>
          <a:p>
            <a:pPr algn="l" marL="0" indent="0" lvl="0">
              <a:lnSpc>
                <a:spcPts val="5473"/>
              </a:lnSpc>
              <a:spcBef>
                <a:spcPct val="0"/>
              </a:spcBef>
            </a:pPr>
            <a:r>
              <a:rPr lang="en-US" sz="7601">
                <a:solidFill>
                  <a:srgbClr val="01E9F8"/>
                </a:solidFill>
                <a:latin typeface="Computer Says No"/>
                <a:ea typeface="Computer Says No"/>
                <a:cs typeface="Computer Says No"/>
                <a:sym typeface="Computer Says No"/>
              </a:rPr>
              <a:t>ENHANCED ACCURACY</a:t>
            </a:r>
          </a:p>
        </p:txBody>
      </p:sp>
      <p:sp>
        <p:nvSpPr>
          <p:cNvPr name="TextBox 10" id="10"/>
          <p:cNvSpPr txBox="true"/>
          <p:nvPr/>
        </p:nvSpPr>
        <p:spPr>
          <a:xfrm rot="0">
            <a:off x="1811575" y="8490089"/>
            <a:ext cx="7332425" cy="1286256"/>
          </a:xfrm>
          <a:prstGeom prst="rect">
            <a:avLst/>
          </a:prstGeom>
        </p:spPr>
        <p:txBody>
          <a:bodyPr anchor="t" rtlCol="false" tIns="0" lIns="0" bIns="0" rIns="0">
            <a:spAutoFit/>
          </a:bodyPr>
          <a:lstStyle/>
          <a:p>
            <a:pPr algn="l">
              <a:lnSpc>
                <a:spcPts val="2592"/>
              </a:lnSpc>
            </a:pPr>
            <a:r>
              <a:rPr lang="en-US" sz="1600">
                <a:solidFill>
                  <a:srgbClr val="FFFFFF"/>
                </a:solidFill>
                <a:latin typeface="Poppins Light"/>
                <a:ea typeface="Poppins Light"/>
                <a:cs typeface="Poppins Light"/>
                <a:sym typeface="Poppins Light"/>
              </a:rPr>
              <a:t>Lorem ipsum dolor sit amet, consectetur adipiscing elit. Nam vel euismod ipsum. Proin fermentum dolor vel est fermentum, at sagittis diam.</a:t>
            </a:r>
          </a:p>
          <a:p>
            <a:pPr algn="l">
              <a:lnSpc>
                <a:spcPts val="2592"/>
              </a:lnSpc>
            </a:pPr>
          </a:p>
        </p:txBody>
      </p:sp>
      <p:sp>
        <p:nvSpPr>
          <p:cNvPr name="Freeform 11" id="11"/>
          <p:cNvSpPr/>
          <p:nvPr/>
        </p:nvSpPr>
        <p:spPr>
          <a:xfrm flipH="true" flipV="false" rot="2499821">
            <a:off x="10460963" y="4612289"/>
            <a:ext cx="6470641" cy="5906845"/>
          </a:xfrm>
          <a:custGeom>
            <a:avLst/>
            <a:gdLst/>
            <a:ahLst/>
            <a:cxnLst/>
            <a:rect r="r" b="b" t="t" l="l"/>
            <a:pathLst>
              <a:path h="5906845" w="6470641">
                <a:moveTo>
                  <a:pt x="6470641" y="0"/>
                </a:moveTo>
                <a:lnTo>
                  <a:pt x="0" y="0"/>
                </a:lnTo>
                <a:lnTo>
                  <a:pt x="0" y="5906845"/>
                </a:lnTo>
                <a:lnTo>
                  <a:pt x="6470641" y="5906845"/>
                </a:lnTo>
                <a:lnTo>
                  <a:pt x="6470641" y="0"/>
                </a:lnTo>
                <a:close/>
              </a:path>
            </a:pathLst>
          </a:custGeom>
          <a:blipFill>
            <a:blip r:embed="rId3"/>
            <a:stretch>
              <a:fillRect l="-6783" t="-1218" r="-345" b="0"/>
            </a:stretch>
          </a:blipFill>
        </p:spPr>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0F0F20"/>
        </a:solidFill>
      </p:bgPr>
    </p:bg>
    <p:spTree>
      <p:nvGrpSpPr>
        <p:cNvPr id="1" name=""/>
        <p:cNvGrpSpPr/>
        <p:nvPr/>
      </p:nvGrpSpPr>
      <p:grpSpPr>
        <a:xfrm>
          <a:off x="0" y="0"/>
          <a:ext cx="0" cy="0"/>
          <a:chOff x="0" y="0"/>
          <a:chExt cx="0" cy="0"/>
        </a:xfrm>
      </p:grpSpPr>
      <p:sp>
        <p:nvSpPr>
          <p:cNvPr name="Freeform 2" id="2"/>
          <p:cNvSpPr/>
          <p:nvPr/>
        </p:nvSpPr>
        <p:spPr>
          <a:xfrm flipH="false" flipV="false" rot="0">
            <a:off x="9789658" y="5040694"/>
            <a:ext cx="10492611" cy="10492611"/>
          </a:xfrm>
          <a:custGeom>
            <a:avLst/>
            <a:gdLst/>
            <a:ahLst/>
            <a:cxnLst/>
            <a:rect r="r" b="b" t="t" l="l"/>
            <a:pathLst>
              <a:path h="10492611" w="10492611">
                <a:moveTo>
                  <a:pt x="0" y="0"/>
                </a:moveTo>
                <a:lnTo>
                  <a:pt x="10492612" y="0"/>
                </a:lnTo>
                <a:lnTo>
                  <a:pt x="10492612" y="10492612"/>
                </a:lnTo>
                <a:lnTo>
                  <a:pt x="0" y="10492612"/>
                </a:lnTo>
                <a:lnTo>
                  <a:pt x="0" y="0"/>
                </a:lnTo>
                <a:close/>
              </a:path>
            </a:pathLst>
          </a:custGeom>
          <a:blipFill>
            <a:blip r:embed="rId2"/>
            <a:stretch>
              <a:fillRect l="0" t="0" r="0" b="0"/>
            </a:stretch>
          </a:blipFill>
        </p:spPr>
      </p:sp>
      <p:sp>
        <p:nvSpPr>
          <p:cNvPr name="Freeform 3" id="3"/>
          <p:cNvSpPr/>
          <p:nvPr/>
        </p:nvSpPr>
        <p:spPr>
          <a:xfrm flipH="true" flipV="false" rot="0">
            <a:off x="9566981" y="1848096"/>
            <a:ext cx="7692319" cy="8438904"/>
          </a:xfrm>
          <a:custGeom>
            <a:avLst/>
            <a:gdLst/>
            <a:ahLst/>
            <a:cxnLst/>
            <a:rect r="r" b="b" t="t" l="l"/>
            <a:pathLst>
              <a:path h="8438904" w="7692319">
                <a:moveTo>
                  <a:pt x="7692319" y="0"/>
                </a:moveTo>
                <a:lnTo>
                  <a:pt x="0" y="0"/>
                </a:lnTo>
                <a:lnTo>
                  <a:pt x="0" y="8438904"/>
                </a:lnTo>
                <a:lnTo>
                  <a:pt x="7692319" y="8438904"/>
                </a:lnTo>
                <a:lnTo>
                  <a:pt x="7692319" y="0"/>
                </a:lnTo>
                <a:close/>
              </a:path>
            </a:pathLst>
          </a:custGeom>
          <a:blipFill>
            <a:blip r:embed="rId3"/>
            <a:stretch>
              <a:fillRect l="-133801" t="-65795" r="-39199" b="0"/>
            </a:stretch>
          </a:blipFill>
        </p:spPr>
      </p:sp>
      <p:sp>
        <p:nvSpPr>
          <p:cNvPr name="TextBox 4" id="4"/>
          <p:cNvSpPr txBox="true"/>
          <p:nvPr/>
        </p:nvSpPr>
        <p:spPr>
          <a:xfrm rot="0">
            <a:off x="1811575" y="2271976"/>
            <a:ext cx="9440506" cy="2379345"/>
          </a:xfrm>
          <a:prstGeom prst="rect">
            <a:avLst/>
          </a:prstGeom>
        </p:spPr>
        <p:txBody>
          <a:bodyPr anchor="t" rtlCol="false" tIns="0" lIns="0" bIns="0" rIns="0">
            <a:spAutoFit/>
          </a:bodyPr>
          <a:lstStyle/>
          <a:p>
            <a:pPr algn="just" marL="0" indent="0" lvl="0">
              <a:lnSpc>
                <a:spcPts val="8640"/>
              </a:lnSpc>
              <a:spcBef>
                <a:spcPct val="0"/>
              </a:spcBef>
            </a:pPr>
            <a:r>
              <a:rPr lang="en-US" sz="12000">
                <a:solidFill>
                  <a:srgbClr val="01E9F8"/>
                </a:solidFill>
                <a:latin typeface="Computer Says No"/>
                <a:ea typeface="Computer Says No"/>
                <a:cs typeface="Computer Says No"/>
                <a:sym typeface="Computer Says No"/>
              </a:rPr>
              <a:t>TECHNICAL ARCHITECTURE</a:t>
            </a:r>
          </a:p>
        </p:txBody>
      </p:sp>
      <p:sp>
        <p:nvSpPr>
          <p:cNvPr name="TextBox 5" id="5"/>
          <p:cNvSpPr txBox="true"/>
          <p:nvPr/>
        </p:nvSpPr>
        <p:spPr>
          <a:xfrm rot="0">
            <a:off x="1811575" y="4375431"/>
            <a:ext cx="7332425" cy="3740655"/>
          </a:xfrm>
          <a:prstGeom prst="rect">
            <a:avLst/>
          </a:prstGeom>
        </p:spPr>
        <p:txBody>
          <a:bodyPr anchor="t" rtlCol="false" tIns="0" lIns="0" bIns="0" rIns="0">
            <a:spAutoFit/>
          </a:bodyPr>
          <a:lstStyle/>
          <a:p>
            <a:pPr algn="just">
              <a:lnSpc>
                <a:spcPts val="3324"/>
              </a:lnSpc>
            </a:pPr>
            <a:r>
              <a:rPr lang="en-US" sz="2052">
                <a:solidFill>
                  <a:srgbClr val="FFFFFF"/>
                </a:solidFill>
                <a:latin typeface="Poppins Light"/>
                <a:ea typeface="Poppins Light"/>
                <a:cs typeface="Poppins Light"/>
                <a:sym typeface="Poppins Light"/>
              </a:rPr>
              <a:t>Lorem ipsum dolor sit amet, consectetur adipiscing elit. Proin varius, eros nec efficitur euismod, lectus turpis sollicitudin augue, non ultricies enim nunc sit amet augue. Quisque ante magna, varius et vehicula congue, viverra eu nulla. Lorem ipsum dolor sit amet, consectetur adipiscing elit. Proin varius, eros nec efficitur euismod, lectus turpis sollicitudin augue, non ultricies enim nunc sit amet augue. Quisque ante magna, varius et vehicula congue, viverra eu nulla.</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DAG5a0FkLdw</dc:identifier>
  <dcterms:modified xsi:type="dcterms:W3CDTF">2011-08-01T06:04:30Z</dcterms:modified>
  <cp:revision>1</cp:revision>
  <dc:title>green Futuristic Artificial Intelligence Project Presentation</dc:title>
</cp:coreProperties>
</file>

<file path=docProps/thumbnail.jpeg>
</file>